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71" r:id="rId2"/>
    <p:sldId id="320" r:id="rId3"/>
    <p:sldId id="325" r:id="rId4"/>
    <p:sldId id="313" r:id="rId5"/>
    <p:sldId id="314" r:id="rId6"/>
    <p:sldId id="333" r:id="rId7"/>
    <p:sldId id="330" r:id="rId8"/>
    <p:sldId id="336" r:id="rId9"/>
    <p:sldId id="327" r:id="rId10"/>
    <p:sldId id="334" r:id="rId11"/>
    <p:sldId id="326" r:id="rId12"/>
    <p:sldId id="337" r:id="rId13"/>
    <p:sldId id="338" r:id="rId14"/>
    <p:sldId id="339" r:id="rId15"/>
    <p:sldId id="340" r:id="rId16"/>
    <p:sldId id="341" r:id="rId17"/>
    <p:sldId id="342"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FF66"/>
    <a:srgbClr val="CCFFCC"/>
    <a:srgbClr val="3906BA"/>
    <a:srgbClr val="FF99FF"/>
    <a:srgbClr val="FFECB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46" autoAdjust="0"/>
    <p:restoredTop sz="94161" autoAdjust="0"/>
  </p:normalViewPr>
  <p:slideViewPr>
    <p:cSldViewPr snapToGrid="0">
      <p:cViewPr>
        <p:scale>
          <a:sx n="70" d="100"/>
          <a:sy n="70" d="100"/>
        </p:scale>
        <p:origin x="-816" y="-6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6.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352458-1B01-4E18-9DE8-CE5187BCBAE3}" type="doc">
      <dgm:prSet loTypeId="urn:microsoft.com/office/officeart/2005/8/layout/vList2" loCatId="list" qsTypeId="urn:microsoft.com/office/officeart/2005/8/quickstyle/3d2#1" qsCatId="3D" csTypeId="urn:microsoft.com/office/officeart/2005/8/colors/colorful4" csCatId="colorful" phldr="1"/>
      <dgm:spPr/>
      <dgm:t>
        <a:bodyPr/>
        <a:lstStyle/>
        <a:p>
          <a:endParaRPr lang="en-US"/>
        </a:p>
      </dgm:t>
    </dgm:pt>
    <dgm:pt modelId="{95547814-5A39-4695-ACEE-1B6896708EE1}">
      <dgm:prSet/>
      <dgm:spPr>
        <a:solidFill>
          <a:srgbClr val="00B050"/>
        </a:solidFill>
      </dgm:spPr>
      <dgm:t>
        <a:bodyPr/>
        <a:lstStyle/>
        <a:p>
          <a:pPr algn="ctr" rtl="0"/>
          <a:r>
            <a:rPr lang="en-US" dirty="0" smtClean="0"/>
            <a:t>WPL Policy</a:t>
          </a:r>
          <a:endParaRPr lang="en-US" dirty="0"/>
        </a:p>
      </dgm:t>
    </dgm:pt>
    <dgm:pt modelId="{1CFC847E-5B1D-485F-8BBF-81B30C200165}" type="parTrans" cxnId="{32EF315C-A52E-4637-83B8-E1AD8A914552}">
      <dgm:prSet/>
      <dgm:spPr/>
      <dgm:t>
        <a:bodyPr/>
        <a:lstStyle/>
        <a:p>
          <a:endParaRPr lang="en-US"/>
        </a:p>
      </dgm:t>
    </dgm:pt>
    <dgm:pt modelId="{23E6C095-BA9F-425F-81A5-C9E1CA42486D}" type="sibTrans" cxnId="{32EF315C-A52E-4637-83B8-E1AD8A914552}">
      <dgm:prSet/>
      <dgm:spPr/>
      <dgm:t>
        <a:bodyPr/>
        <a:lstStyle/>
        <a:p>
          <a:endParaRPr lang="en-US"/>
        </a:p>
      </dgm:t>
    </dgm:pt>
    <dgm:pt modelId="{48DB0807-7473-4883-A590-30C8E14340AA}" type="pres">
      <dgm:prSet presAssocID="{E5352458-1B01-4E18-9DE8-CE5187BCBAE3}" presName="linear" presStyleCnt="0">
        <dgm:presLayoutVars>
          <dgm:animLvl val="lvl"/>
          <dgm:resizeHandles val="exact"/>
        </dgm:presLayoutVars>
      </dgm:prSet>
      <dgm:spPr/>
      <dgm:t>
        <a:bodyPr/>
        <a:lstStyle/>
        <a:p>
          <a:endParaRPr lang="en-US"/>
        </a:p>
      </dgm:t>
    </dgm:pt>
    <dgm:pt modelId="{3B26B014-CA33-49D2-BA3D-BDFBE0A26880}" type="pres">
      <dgm:prSet presAssocID="{95547814-5A39-4695-ACEE-1B6896708EE1}" presName="parentText" presStyleLbl="node1" presStyleIdx="0" presStyleCnt="1" custLinFactX="100000" custLinFactNeighborX="156109" custLinFactNeighborY="-2770">
        <dgm:presLayoutVars>
          <dgm:chMax val="0"/>
          <dgm:bulletEnabled val="1"/>
        </dgm:presLayoutVars>
      </dgm:prSet>
      <dgm:spPr/>
      <dgm:t>
        <a:bodyPr/>
        <a:lstStyle/>
        <a:p>
          <a:endParaRPr lang="en-US"/>
        </a:p>
      </dgm:t>
    </dgm:pt>
  </dgm:ptLst>
  <dgm:cxnLst>
    <dgm:cxn modelId="{FCCB23B7-BA44-47AA-921E-97239D841BD0}" type="presOf" srcId="{95547814-5A39-4695-ACEE-1B6896708EE1}" destId="{3B26B014-CA33-49D2-BA3D-BDFBE0A26880}" srcOrd="0" destOrd="0" presId="urn:microsoft.com/office/officeart/2005/8/layout/vList2"/>
    <dgm:cxn modelId="{32EF315C-A52E-4637-83B8-E1AD8A914552}" srcId="{E5352458-1B01-4E18-9DE8-CE5187BCBAE3}" destId="{95547814-5A39-4695-ACEE-1B6896708EE1}" srcOrd="0" destOrd="0" parTransId="{1CFC847E-5B1D-485F-8BBF-81B30C200165}" sibTransId="{23E6C095-BA9F-425F-81A5-C9E1CA42486D}"/>
    <dgm:cxn modelId="{063C2EC1-F9E5-4828-8DC8-21AB6E566634}" type="presOf" srcId="{E5352458-1B01-4E18-9DE8-CE5187BCBAE3}" destId="{48DB0807-7473-4883-A590-30C8E14340AA}" srcOrd="0" destOrd="0" presId="urn:microsoft.com/office/officeart/2005/8/layout/vList2"/>
    <dgm:cxn modelId="{F3AB3730-8C8B-4DD4-B4E8-B862EC477CDF}" type="presParOf" srcId="{48DB0807-7473-4883-A590-30C8E14340AA}" destId="{3B26B014-CA33-49D2-BA3D-BDFBE0A26880}" srcOrd="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21BD15-A3EB-40E4-96F4-EBDED1CE71F3}" type="doc">
      <dgm:prSet loTypeId="urn:microsoft.com/office/officeart/2005/8/layout/hierarchy3" loCatId="hierarchy" qsTypeId="urn:microsoft.com/office/officeart/2005/8/quickstyle/3d3" qsCatId="3D" csTypeId="urn:microsoft.com/office/officeart/2005/8/colors/accent2_5" csCatId="accent2" phldr="1"/>
      <dgm:spPr/>
      <dgm:t>
        <a:bodyPr/>
        <a:lstStyle/>
        <a:p>
          <a:endParaRPr lang="en-US"/>
        </a:p>
      </dgm:t>
    </dgm:pt>
    <dgm:pt modelId="{15A20F12-87DB-4E83-BD20-F5F96419439A}">
      <dgm:prSet custT="1"/>
      <dgm:spPr/>
      <dgm:t>
        <a:bodyPr/>
        <a:lstStyle/>
        <a:p>
          <a:r>
            <a:rPr lang="en-US" sz="2000" dirty="0" smtClean="0"/>
            <a:t>Coordination</a:t>
          </a:r>
          <a:endParaRPr lang="en-US" sz="2000" dirty="0"/>
        </a:p>
      </dgm:t>
    </dgm:pt>
    <dgm:pt modelId="{D0BC2E6F-EEE9-4289-BFAE-518F166BED2D}" type="parTrans" cxnId="{C80D0A90-D3DB-4433-A947-E9864D1DF7D0}">
      <dgm:prSet/>
      <dgm:spPr/>
      <dgm:t>
        <a:bodyPr/>
        <a:lstStyle/>
        <a:p>
          <a:endParaRPr lang="en-US" sz="1200"/>
        </a:p>
      </dgm:t>
    </dgm:pt>
    <dgm:pt modelId="{46D353ED-38A7-420C-811B-A4C0512A6F73}" type="sibTrans" cxnId="{C80D0A90-D3DB-4433-A947-E9864D1DF7D0}">
      <dgm:prSet/>
      <dgm:spPr/>
      <dgm:t>
        <a:bodyPr/>
        <a:lstStyle/>
        <a:p>
          <a:endParaRPr lang="en-US" sz="1200"/>
        </a:p>
      </dgm:t>
    </dgm:pt>
    <dgm:pt modelId="{47A905DB-C0FA-41B5-9C99-93EE91BEC6E8}">
      <dgm:prSet custT="1"/>
      <dgm:spPr/>
      <dgm:t>
        <a:bodyPr/>
        <a:lstStyle/>
        <a:p>
          <a:r>
            <a:rPr lang="en-US" sz="2000" dirty="0" smtClean="0"/>
            <a:t>Implementation</a:t>
          </a:r>
          <a:endParaRPr lang="en-US" sz="2000" dirty="0"/>
        </a:p>
      </dgm:t>
    </dgm:pt>
    <dgm:pt modelId="{DDFFB30D-FD3D-4678-B4FE-C3BF400EEE32}" type="parTrans" cxnId="{D1160D00-2C2F-44DB-A5FF-33D2B5A95CAF}">
      <dgm:prSet/>
      <dgm:spPr/>
      <dgm:t>
        <a:bodyPr/>
        <a:lstStyle/>
        <a:p>
          <a:endParaRPr lang="en-US" sz="1200"/>
        </a:p>
      </dgm:t>
    </dgm:pt>
    <dgm:pt modelId="{61A0BCDE-2351-4C39-9335-59C0B7FBC54B}" type="sibTrans" cxnId="{D1160D00-2C2F-44DB-A5FF-33D2B5A95CAF}">
      <dgm:prSet/>
      <dgm:spPr/>
      <dgm:t>
        <a:bodyPr/>
        <a:lstStyle/>
        <a:p>
          <a:endParaRPr lang="en-US" sz="1200"/>
        </a:p>
      </dgm:t>
    </dgm:pt>
    <dgm:pt modelId="{5EC001E9-F886-4AEA-8168-5FB730223D21}">
      <dgm:prSet custT="1"/>
      <dgm:spPr/>
      <dgm:t>
        <a:bodyPr/>
        <a:lstStyle/>
        <a:p>
          <a:r>
            <a:rPr lang="en-US" sz="1600" b="1" dirty="0" smtClean="0"/>
            <a:t>Management Dimension</a:t>
          </a:r>
          <a:endParaRPr lang="en-US" sz="1600" b="1" dirty="0"/>
        </a:p>
      </dgm:t>
    </dgm:pt>
    <dgm:pt modelId="{16583DDF-4D36-43DE-B7CC-CC8614F1B931}" type="parTrans" cxnId="{0FD3BBDC-9E64-4B5F-AC4B-3D772B97F55B}">
      <dgm:prSet/>
      <dgm:spPr/>
      <dgm:t>
        <a:bodyPr/>
        <a:lstStyle/>
        <a:p>
          <a:endParaRPr lang="en-US" sz="1200"/>
        </a:p>
      </dgm:t>
    </dgm:pt>
    <dgm:pt modelId="{9D9F1C47-5F75-45F8-B81E-24CB3945E3CA}" type="sibTrans" cxnId="{0FD3BBDC-9E64-4B5F-AC4B-3D772B97F55B}">
      <dgm:prSet/>
      <dgm:spPr/>
      <dgm:t>
        <a:bodyPr/>
        <a:lstStyle/>
        <a:p>
          <a:endParaRPr lang="en-US" sz="1200"/>
        </a:p>
      </dgm:t>
    </dgm:pt>
    <dgm:pt modelId="{A8A454C1-E763-4428-9BBB-58A73EF778B6}">
      <dgm:prSet custT="1"/>
      <dgm:spPr/>
      <dgm:t>
        <a:bodyPr/>
        <a:lstStyle/>
        <a:p>
          <a:r>
            <a:rPr lang="en-US" sz="2000" dirty="0" smtClean="0"/>
            <a:t>Quality Assurance</a:t>
          </a:r>
          <a:endParaRPr lang="en-US" sz="2000" dirty="0"/>
        </a:p>
      </dgm:t>
    </dgm:pt>
    <dgm:pt modelId="{CCEDE67F-405A-4B01-9F7F-BBA068519BAD}" type="parTrans" cxnId="{0018DF33-8AD1-4A3A-B91F-B6B548C3C4A7}">
      <dgm:prSet/>
      <dgm:spPr/>
      <dgm:t>
        <a:bodyPr/>
        <a:lstStyle/>
        <a:p>
          <a:endParaRPr lang="en-US" sz="1200"/>
        </a:p>
      </dgm:t>
    </dgm:pt>
    <dgm:pt modelId="{5A94A3B8-20E1-4A78-B945-49E422002FD2}" type="sibTrans" cxnId="{0018DF33-8AD1-4A3A-B91F-B6B548C3C4A7}">
      <dgm:prSet/>
      <dgm:spPr/>
      <dgm:t>
        <a:bodyPr/>
        <a:lstStyle/>
        <a:p>
          <a:endParaRPr lang="en-US" sz="1200"/>
        </a:p>
      </dgm:t>
    </dgm:pt>
    <dgm:pt modelId="{58CEA526-6771-4BEF-B6BF-FA175F693D22}" type="pres">
      <dgm:prSet presAssocID="{0121BD15-A3EB-40E4-96F4-EBDED1CE71F3}" presName="diagram" presStyleCnt="0">
        <dgm:presLayoutVars>
          <dgm:chPref val="1"/>
          <dgm:dir/>
          <dgm:animOne val="branch"/>
          <dgm:animLvl val="lvl"/>
          <dgm:resizeHandles/>
        </dgm:presLayoutVars>
      </dgm:prSet>
      <dgm:spPr/>
      <dgm:t>
        <a:bodyPr/>
        <a:lstStyle/>
        <a:p>
          <a:endParaRPr lang="en-US"/>
        </a:p>
      </dgm:t>
    </dgm:pt>
    <dgm:pt modelId="{58369138-4F5F-41AD-B551-F3A80D934C17}" type="pres">
      <dgm:prSet presAssocID="{5EC001E9-F886-4AEA-8168-5FB730223D21}" presName="root" presStyleCnt="0"/>
      <dgm:spPr/>
    </dgm:pt>
    <dgm:pt modelId="{C85357D0-18CE-45E4-9013-F135143DDECD}" type="pres">
      <dgm:prSet presAssocID="{5EC001E9-F886-4AEA-8168-5FB730223D21}" presName="rootComposite" presStyleCnt="0"/>
      <dgm:spPr/>
    </dgm:pt>
    <dgm:pt modelId="{F3EB5891-F6C5-41FA-A318-8C80CE8EDBFE}" type="pres">
      <dgm:prSet presAssocID="{5EC001E9-F886-4AEA-8168-5FB730223D21}" presName="rootText" presStyleLbl="node1" presStyleIdx="0" presStyleCnt="1" custScaleX="339836" custLinFactNeighborX="14737" custLinFactNeighborY="4077"/>
      <dgm:spPr/>
      <dgm:t>
        <a:bodyPr/>
        <a:lstStyle/>
        <a:p>
          <a:endParaRPr lang="en-US"/>
        </a:p>
      </dgm:t>
    </dgm:pt>
    <dgm:pt modelId="{1BFE3B9F-917C-432D-A415-45E9603CBE67}" type="pres">
      <dgm:prSet presAssocID="{5EC001E9-F886-4AEA-8168-5FB730223D21}" presName="rootConnector" presStyleLbl="node1" presStyleIdx="0" presStyleCnt="1"/>
      <dgm:spPr/>
      <dgm:t>
        <a:bodyPr/>
        <a:lstStyle/>
        <a:p>
          <a:endParaRPr lang="en-US"/>
        </a:p>
      </dgm:t>
    </dgm:pt>
    <dgm:pt modelId="{71CD0318-1EB3-4733-B50B-14917B26813E}" type="pres">
      <dgm:prSet presAssocID="{5EC001E9-F886-4AEA-8168-5FB730223D21}" presName="childShape" presStyleCnt="0"/>
      <dgm:spPr/>
    </dgm:pt>
    <dgm:pt modelId="{06A1EACD-94C6-4B63-88E9-FA6AE5F5AA63}" type="pres">
      <dgm:prSet presAssocID="{D0BC2E6F-EEE9-4289-BFAE-518F166BED2D}" presName="Name13" presStyleLbl="parChTrans1D2" presStyleIdx="0" presStyleCnt="3"/>
      <dgm:spPr/>
      <dgm:t>
        <a:bodyPr/>
        <a:lstStyle/>
        <a:p>
          <a:endParaRPr lang="en-US"/>
        </a:p>
      </dgm:t>
    </dgm:pt>
    <dgm:pt modelId="{B0E55381-6C9C-42CF-9972-1B049B29CE26}" type="pres">
      <dgm:prSet presAssocID="{15A20F12-87DB-4E83-BD20-F5F96419439A}" presName="childText" presStyleLbl="bgAcc1" presStyleIdx="0" presStyleCnt="3" custScaleX="307489">
        <dgm:presLayoutVars>
          <dgm:bulletEnabled val="1"/>
        </dgm:presLayoutVars>
      </dgm:prSet>
      <dgm:spPr/>
      <dgm:t>
        <a:bodyPr/>
        <a:lstStyle/>
        <a:p>
          <a:endParaRPr lang="en-US"/>
        </a:p>
      </dgm:t>
    </dgm:pt>
    <dgm:pt modelId="{BAD2F4B3-68C0-4686-9C07-E7B9AF062C17}" type="pres">
      <dgm:prSet presAssocID="{CCEDE67F-405A-4B01-9F7F-BBA068519BAD}" presName="Name13" presStyleLbl="parChTrans1D2" presStyleIdx="1" presStyleCnt="3"/>
      <dgm:spPr/>
      <dgm:t>
        <a:bodyPr/>
        <a:lstStyle/>
        <a:p>
          <a:endParaRPr lang="en-US"/>
        </a:p>
      </dgm:t>
    </dgm:pt>
    <dgm:pt modelId="{AF309B09-D3B4-4BB5-A1B2-D8F2025FFE95}" type="pres">
      <dgm:prSet presAssocID="{A8A454C1-E763-4428-9BBB-58A73EF778B6}" presName="childText" presStyleLbl="bgAcc1" presStyleIdx="1" presStyleCnt="3" custScaleX="324262" custScaleY="91097">
        <dgm:presLayoutVars>
          <dgm:bulletEnabled val="1"/>
        </dgm:presLayoutVars>
      </dgm:prSet>
      <dgm:spPr/>
      <dgm:t>
        <a:bodyPr/>
        <a:lstStyle/>
        <a:p>
          <a:endParaRPr lang="en-US"/>
        </a:p>
      </dgm:t>
    </dgm:pt>
    <dgm:pt modelId="{AA5331C8-6EBB-4BD6-B52C-2ED1BF7180B5}" type="pres">
      <dgm:prSet presAssocID="{DDFFB30D-FD3D-4678-B4FE-C3BF400EEE32}" presName="Name13" presStyleLbl="parChTrans1D2" presStyleIdx="2" presStyleCnt="3"/>
      <dgm:spPr/>
      <dgm:t>
        <a:bodyPr/>
        <a:lstStyle/>
        <a:p>
          <a:endParaRPr lang="en-US"/>
        </a:p>
      </dgm:t>
    </dgm:pt>
    <dgm:pt modelId="{2ED139BD-D571-4D9A-8777-C2AB353C6412}" type="pres">
      <dgm:prSet presAssocID="{47A905DB-C0FA-41B5-9C99-93EE91BEC6E8}" presName="childText" presStyleLbl="bgAcc1" presStyleIdx="2" presStyleCnt="3" custScaleX="323628" custScaleY="60996">
        <dgm:presLayoutVars>
          <dgm:bulletEnabled val="1"/>
        </dgm:presLayoutVars>
      </dgm:prSet>
      <dgm:spPr/>
      <dgm:t>
        <a:bodyPr/>
        <a:lstStyle/>
        <a:p>
          <a:endParaRPr lang="en-US"/>
        </a:p>
      </dgm:t>
    </dgm:pt>
  </dgm:ptLst>
  <dgm:cxnLst>
    <dgm:cxn modelId="{16504AEB-AECA-4246-A946-ADCE1694F0A8}" type="presOf" srcId="{5EC001E9-F886-4AEA-8168-5FB730223D21}" destId="{F3EB5891-F6C5-41FA-A318-8C80CE8EDBFE}" srcOrd="0" destOrd="0" presId="urn:microsoft.com/office/officeart/2005/8/layout/hierarchy3"/>
    <dgm:cxn modelId="{3B3A0E1E-485D-4195-A62A-F8B9892DA24B}" type="presOf" srcId="{15A20F12-87DB-4E83-BD20-F5F96419439A}" destId="{B0E55381-6C9C-42CF-9972-1B049B29CE26}" srcOrd="0" destOrd="0" presId="urn:microsoft.com/office/officeart/2005/8/layout/hierarchy3"/>
    <dgm:cxn modelId="{0FD3BBDC-9E64-4B5F-AC4B-3D772B97F55B}" srcId="{0121BD15-A3EB-40E4-96F4-EBDED1CE71F3}" destId="{5EC001E9-F886-4AEA-8168-5FB730223D21}" srcOrd="0" destOrd="0" parTransId="{16583DDF-4D36-43DE-B7CC-CC8614F1B931}" sibTransId="{9D9F1C47-5F75-45F8-B81E-24CB3945E3CA}"/>
    <dgm:cxn modelId="{4BF62B94-9D72-4028-B54E-E1D32B708F13}" type="presOf" srcId="{A8A454C1-E763-4428-9BBB-58A73EF778B6}" destId="{AF309B09-D3B4-4BB5-A1B2-D8F2025FFE95}" srcOrd="0" destOrd="0" presId="urn:microsoft.com/office/officeart/2005/8/layout/hierarchy3"/>
    <dgm:cxn modelId="{210E8DCA-3C8E-40A6-8CCF-98BC667E7301}" type="presOf" srcId="{DDFFB30D-FD3D-4678-B4FE-C3BF400EEE32}" destId="{AA5331C8-6EBB-4BD6-B52C-2ED1BF7180B5}" srcOrd="0" destOrd="0" presId="urn:microsoft.com/office/officeart/2005/8/layout/hierarchy3"/>
    <dgm:cxn modelId="{C80D0A90-D3DB-4433-A947-E9864D1DF7D0}" srcId="{5EC001E9-F886-4AEA-8168-5FB730223D21}" destId="{15A20F12-87DB-4E83-BD20-F5F96419439A}" srcOrd="0" destOrd="0" parTransId="{D0BC2E6F-EEE9-4289-BFAE-518F166BED2D}" sibTransId="{46D353ED-38A7-420C-811B-A4C0512A6F73}"/>
    <dgm:cxn modelId="{53C142B7-801F-4F30-8F84-C2E667305D78}" type="presOf" srcId="{5EC001E9-F886-4AEA-8168-5FB730223D21}" destId="{1BFE3B9F-917C-432D-A415-45E9603CBE67}" srcOrd="1" destOrd="0" presId="urn:microsoft.com/office/officeart/2005/8/layout/hierarchy3"/>
    <dgm:cxn modelId="{D1160D00-2C2F-44DB-A5FF-33D2B5A95CAF}" srcId="{5EC001E9-F886-4AEA-8168-5FB730223D21}" destId="{47A905DB-C0FA-41B5-9C99-93EE91BEC6E8}" srcOrd="2" destOrd="0" parTransId="{DDFFB30D-FD3D-4678-B4FE-C3BF400EEE32}" sibTransId="{61A0BCDE-2351-4C39-9335-59C0B7FBC54B}"/>
    <dgm:cxn modelId="{56B31A07-4D9B-4152-8989-9D1E08F1EF62}" type="presOf" srcId="{D0BC2E6F-EEE9-4289-BFAE-518F166BED2D}" destId="{06A1EACD-94C6-4B63-88E9-FA6AE5F5AA63}" srcOrd="0" destOrd="0" presId="urn:microsoft.com/office/officeart/2005/8/layout/hierarchy3"/>
    <dgm:cxn modelId="{0018DF33-8AD1-4A3A-B91F-B6B548C3C4A7}" srcId="{5EC001E9-F886-4AEA-8168-5FB730223D21}" destId="{A8A454C1-E763-4428-9BBB-58A73EF778B6}" srcOrd="1" destOrd="0" parTransId="{CCEDE67F-405A-4B01-9F7F-BBA068519BAD}" sibTransId="{5A94A3B8-20E1-4A78-B945-49E422002FD2}"/>
    <dgm:cxn modelId="{0A5081E7-4E9C-41D2-9435-E4120F74E5BE}" type="presOf" srcId="{0121BD15-A3EB-40E4-96F4-EBDED1CE71F3}" destId="{58CEA526-6771-4BEF-B6BF-FA175F693D22}" srcOrd="0" destOrd="0" presId="urn:microsoft.com/office/officeart/2005/8/layout/hierarchy3"/>
    <dgm:cxn modelId="{3A0E1EAC-65F6-4F92-B83F-87CC6BDC1A7D}" type="presOf" srcId="{CCEDE67F-405A-4B01-9F7F-BBA068519BAD}" destId="{BAD2F4B3-68C0-4686-9C07-E7B9AF062C17}" srcOrd="0" destOrd="0" presId="urn:microsoft.com/office/officeart/2005/8/layout/hierarchy3"/>
    <dgm:cxn modelId="{CF0DB3C4-3EBA-42A5-B370-CB3BF59D6917}" type="presOf" srcId="{47A905DB-C0FA-41B5-9C99-93EE91BEC6E8}" destId="{2ED139BD-D571-4D9A-8777-C2AB353C6412}" srcOrd="0" destOrd="0" presId="urn:microsoft.com/office/officeart/2005/8/layout/hierarchy3"/>
    <dgm:cxn modelId="{57073ECC-3013-45B4-B2A6-A5F1B638E468}" type="presParOf" srcId="{58CEA526-6771-4BEF-B6BF-FA175F693D22}" destId="{58369138-4F5F-41AD-B551-F3A80D934C17}" srcOrd="0" destOrd="0" presId="urn:microsoft.com/office/officeart/2005/8/layout/hierarchy3"/>
    <dgm:cxn modelId="{1AB4E4B1-629E-44B4-8477-0BDEFC11CBBA}" type="presParOf" srcId="{58369138-4F5F-41AD-B551-F3A80D934C17}" destId="{C85357D0-18CE-45E4-9013-F135143DDECD}" srcOrd="0" destOrd="0" presId="urn:microsoft.com/office/officeart/2005/8/layout/hierarchy3"/>
    <dgm:cxn modelId="{B2BF9220-66F1-4727-BF1E-11DB5E5E04DA}" type="presParOf" srcId="{C85357D0-18CE-45E4-9013-F135143DDECD}" destId="{F3EB5891-F6C5-41FA-A318-8C80CE8EDBFE}" srcOrd="0" destOrd="0" presId="urn:microsoft.com/office/officeart/2005/8/layout/hierarchy3"/>
    <dgm:cxn modelId="{86359610-9EA3-4E86-BE7B-3871A02D5427}" type="presParOf" srcId="{C85357D0-18CE-45E4-9013-F135143DDECD}" destId="{1BFE3B9F-917C-432D-A415-45E9603CBE67}" srcOrd="1" destOrd="0" presId="urn:microsoft.com/office/officeart/2005/8/layout/hierarchy3"/>
    <dgm:cxn modelId="{19EF9BC3-D2DB-4BED-AF92-2AB54C2720D9}" type="presParOf" srcId="{58369138-4F5F-41AD-B551-F3A80D934C17}" destId="{71CD0318-1EB3-4733-B50B-14917B26813E}" srcOrd="1" destOrd="0" presId="urn:microsoft.com/office/officeart/2005/8/layout/hierarchy3"/>
    <dgm:cxn modelId="{9FA16C32-B486-4F83-9FF1-50BD36666F97}" type="presParOf" srcId="{71CD0318-1EB3-4733-B50B-14917B26813E}" destId="{06A1EACD-94C6-4B63-88E9-FA6AE5F5AA63}" srcOrd="0" destOrd="0" presId="urn:microsoft.com/office/officeart/2005/8/layout/hierarchy3"/>
    <dgm:cxn modelId="{06E9888B-3776-4195-B34A-BC4E7AAF01CD}" type="presParOf" srcId="{71CD0318-1EB3-4733-B50B-14917B26813E}" destId="{B0E55381-6C9C-42CF-9972-1B049B29CE26}" srcOrd="1" destOrd="0" presId="urn:microsoft.com/office/officeart/2005/8/layout/hierarchy3"/>
    <dgm:cxn modelId="{513F5F14-C979-4132-905C-D1B00FB00651}" type="presParOf" srcId="{71CD0318-1EB3-4733-B50B-14917B26813E}" destId="{BAD2F4B3-68C0-4686-9C07-E7B9AF062C17}" srcOrd="2" destOrd="0" presId="urn:microsoft.com/office/officeart/2005/8/layout/hierarchy3"/>
    <dgm:cxn modelId="{2526DA3A-FE1D-412E-A546-B0DA9B1D8402}" type="presParOf" srcId="{71CD0318-1EB3-4733-B50B-14917B26813E}" destId="{AF309B09-D3B4-4BB5-A1B2-D8F2025FFE95}" srcOrd="3" destOrd="0" presId="urn:microsoft.com/office/officeart/2005/8/layout/hierarchy3"/>
    <dgm:cxn modelId="{EDC80095-7328-4BF4-986D-ADDEA7AC8270}" type="presParOf" srcId="{71CD0318-1EB3-4733-B50B-14917B26813E}" destId="{AA5331C8-6EBB-4BD6-B52C-2ED1BF7180B5}" srcOrd="4" destOrd="0" presId="urn:microsoft.com/office/officeart/2005/8/layout/hierarchy3"/>
    <dgm:cxn modelId="{C62C37E9-7AA5-4B91-9247-2607EC2D5A91}" type="presParOf" srcId="{71CD0318-1EB3-4733-B50B-14917B26813E}" destId="{2ED139BD-D571-4D9A-8777-C2AB353C6412}" srcOrd="5" destOrd="0" presId="urn:microsoft.com/office/officeart/2005/8/layout/hierarchy3"/>
  </dgm:cxnLst>
  <dgm:bg>
    <a:noFill/>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21BD15-A3EB-40E4-96F4-EBDED1CE71F3}" type="doc">
      <dgm:prSet loTypeId="urn:microsoft.com/office/officeart/2009/3/layout/HorizontalOrganizationChart" loCatId="hierarchy" qsTypeId="urn:microsoft.com/office/officeart/2005/8/quickstyle/3d3" qsCatId="3D" csTypeId="urn:microsoft.com/office/officeart/2005/8/colors/colorful5" csCatId="colorful" phldr="1"/>
      <dgm:spPr/>
      <dgm:t>
        <a:bodyPr/>
        <a:lstStyle/>
        <a:p>
          <a:endParaRPr lang="en-US"/>
        </a:p>
      </dgm:t>
    </dgm:pt>
    <dgm:pt modelId="{15A20F12-87DB-4E83-BD20-F5F96419439A}">
      <dgm:prSet custT="1"/>
      <dgm:spPr/>
      <dgm:t>
        <a:bodyPr/>
        <a:lstStyle/>
        <a:p>
          <a:r>
            <a:rPr lang="en-US" sz="1400" dirty="0" smtClean="0">
              <a:latin typeface="Times New Roman" pitchFamily="18" charset="0"/>
              <a:cs typeface="Times New Roman" pitchFamily="18" charset="0"/>
            </a:rPr>
            <a:t>Industrial Attachment</a:t>
          </a:r>
          <a:endParaRPr lang="en-US" sz="1400" dirty="0">
            <a:latin typeface="Times New Roman" pitchFamily="18" charset="0"/>
            <a:cs typeface="Times New Roman" pitchFamily="18" charset="0"/>
          </a:endParaRPr>
        </a:p>
      </dgm:t>
    </dgm:pt>
    <dgm:pt modelId="{D0BC2E6F-EEE9-4289-BFAE-518F166BED2D}" type="parTrans" cxnId="{C80D0A90-D3DB-4433-A947-E9864D1DF7D0}">
      <dgm:prSet/>
      <dgm:spPr/>
      <dgm:t>
        <a:bodyPr/>
        <a:lstStyle/>
        <a:p>
          <a:endParaRPr lang="en-US" sz="1400">
            <a:latin typeface="Times New Roman" pitchFamily="18" charset="0"/>
            <a:cs typeface="Times New Roman" pitchFamily="18" charset="0"/>
          </a:endParaRPr>
        </a:p>
      </dgm:t>
    </dgm:pt>
    <dgm:pt modelId="{46D353ED-38A7-420C-811B-A4C0512A6F73}" type="sibTrans" cxnId="{C80D0A90-D3DB-4433-A947-E9864D1DF7D0}">
      <dgm:prSet/>
      <dgm:spPr/>
      <dgm:t>
        <a:bodyPr/>
        <a:lstStyle/>
        <a:p>
          <a:endParaRPr lang="en-US" sz="1400">
            <a:latin typeface="Times New Roman" pitchFamily="18" charset="0"/>
            <a:cs typeface="Times New Roman" pitchFamily="18" charset="0"/>
          </a:endParaRPr>
        </a:p>
      </dgm:t>
    </dgm:pt>
    <dgm:pt modelId="{47A905DB-C0FA-41B5-9C99-93EE91BEC6E8}">
      <dgm:prSet custT="1"/>
      <dgm:spPr/>
      <dgm:t>
        <a:bodyPr/>
        <a:lstStyle/>
        <a:p>
          <a:r>
            <a:rPr lang="en-US" sz="1400" dirty="0" smtClean="0">
              <a:latin typeface="Times New Roman" pitchFamily="18" charset="0"/>
              <a:cs typeface="Times New Roman" pitchFamily="18" charset="0"/>
            </a:rPr>
            <a:t>Industry Based Training</a:t>
          </a:r>
          <a:endParaRPr lang="en-US" sz="1400" dirty="0">
            <a:latin typeface="Times New Roman" pitchFamily="18" charset="0"/>
            <a:cs typeface="Times New Roman" pitchFamily="18" charset="0"/>
          </a:endParaRPr>
        </a:p>
      </dgm:t>
    </dgm:pt>
    <dgm:pt modelId="{DDFFB30D-FD3D-4678-B4FE-C3BF400EEE32}" type="parTrans" cxnId="{D1160D00-2C2F-44DB-A5FF-33D2B5A95CAF}">
      <dgm:prSet/>
      <dgm:spPr/>
      <dgm:t>
        <a:bodyPr/>
        <a:lstStyle/>
        <a:p>
          <a:endParaRPr lang="en-US" sz="1400">
            <a:latin typeface="Times New Roman" pitchFamily="18" charset="0"/>
            <a:cs typeface="Times New Roman" pitchFamily="18" charset="0"/>
          </a:endParaRPr>
        </a:p>
      </dgm:t>
    </dgm:pt>
    <dgm:pt modelId="{61A0BCDE-2351-4C39-9335-59C0B7FBC54B}" type="sibTrans" cxnId="{D1160D00-2C2F-44DB-A5FF-33D2B5A95CAF}">
      <dgm:prSet/>
      <dgm:spPr/>
      <dgm:t>
        <a:bodyPr/>
        <a:lstStyle/>
        <a:p>
          <a:endParaRPr lang="en-US" sz="1400">
            <a:latin typeface="Times New Roman" pitchFamily="18" charset="0"/>
            <a:cs typeface="Times New Roman" pitchFamily="18" charset="0"/>
          </a:endParaRPr>
        </a:p>
      </dgm:t>
    </dgm:pt>
    <dgm:pt modelId="{5EC001E9-F886-4AEA-8168-5FB730223D21}">
      <dgm:prSet custT="1"/>
      <dgm:spPr/>
      <dgm:t>
        <a:bodyPr/>
        <a:lstStyle/>
        <a:p>
          <a:r>
            <a:rPr lang="en-US" sz="1400" b="1" dirty="0" smtClean="0">
              <a:latin typeface="Times New Roman" pitchFamily="18" charset="0"/>
              <a:cs typeface="Times New Roman" pitchFamily="18" charset="0"/>
            </a:rPr>
            <a:t>WPL System</a:t>
          </a:r>
          <a:endParaRPr lang="en-US" sz="1400" b="1" dirty="0">
            <a:latin typeface="Times New Roman" pitchFamily="18" charset="0"/>
            <a:cs typeface="Times New Roman" pitchFamily="18" charset="0"/>
          </a:endParaRPr>
        </a:p>
      </dgm:t>
    </dgm:pt>
    <dgm:pt modelId="{16583DDF-4D36-43DE-B7CC-CC8614F1B931}" type="parTrans" cxnId="{0FD3BBDC-9E64-4B5F-AC4B-3D772B97F55B}">
      <dgm:prSet/>
      <dgm:spPr/>
      <dgm:t>
        <a:bodyPr/>
        <a:lstStyle/>
        <a:p>
          <a:endParaRPr lang="en-US" sz="1400">
            <a:latin typeface="Times New Roman" pitchFamily="18" charset="0"/>
            <a:cs typeface="Times New Roman" pitchFamily="18" charset="0"/>
          </a:endParaRPr>
        </a:p>
      </dgm:t>
    </dgm:pt>
    <dgm:pt modelId="{9D9F1C47-5F75-45F8-B81E-24CB3945E3CA}" type="sibTrans" cxnId="{0FD3BBDC-9E64-4B5F-AC4B-3D772B97F55B}">
      <dgm:prSet/>
      <dgm:spPr/>
      <dgm:t>
        <a:bodyPr/>
        <a:lstStyle/>
        <a:p>
          <a:endParaRPr lang="en-US" sz="1400">
            <a:latin typeface="Times New Roman" pitchFamily="18" charset="0"/>
            <a:cs typeface="Times New Roman" pitchFamily="18" charset="0"/>
          </a:endParaRPr>
        </a:p>
      </dgm:t>
    </dgm:pt>
    <dgm:pt modelId="{A8A454C1-E763-4428-9BBB-58A73EF778B6}">
      <dgm:prSet custT="1"/>
      <dgm:spPr/>
      <dgm:t>
        <a:bodyPr/>
        <a:lstStyle/>
        <a:p>
          <a:r>
            <a:rPr lang="en-US" sz="1400" dirty="0" smtClean="0">
              <a:latin typeface="Times New Roman" pitchFamily="18" charset="0"/>
              <a:cs typeface="Times New Roman" pitchFamily="18" charset="0"/>
            </a:rPr>
            <a:t>Internship</a:t>
          </a:r>
          <a:endParaRPr lang="en-US" sz="1400" dirty="0">
            <a:latin typeface="Times New Roman" pitchFamily="18" charset="0"/>
            <a:cs typeface="Times New Roman" pitchFamily="18" charset="0"/>
          </a:endParaRPr>
        </a:p>
      </dgm:t>
    </dgm:pt>
    <dgm:pt modelId="{CCEDE67F-405A-4B01-9F7F-BBA068519BAD}" type="parTrans" cxnId="{0018DF33-8AD1-4A3A-B91F-B6B548C3C4A7}">
      <dgm:prSet/>
      <dgm:spPr/>
      <dgm:t>
        <a:bodyPr/>
        <a:lstStyle/>
        <a:p>
          <a:endParaRPr lang="en-US" sz="1400">
            <a:latin typeface="Times New Roman" pitchFamily="18" charset="0"/>
            <a:cs typeface="Times New Roman" pitchFamily="18" charset="0"/>
          </a:endParaRPr>
        </a:p>
      </dgm:t>
    </dgm:pt>
    <dgm:pt modelId="{5A94A3B8-20E1-4A78-B945-49E422002FD2}" type="sibTrans" cxnId="{0018DF33-8AD1-4A3A-B91F-B6B548C3C4A7}">
      <dgm:prSet/>
      <dgm:spPr/>
      <dgm:t>
        <a:bodyPr/>
        <a:lstStyle/>
        <a:p>
          <a:endParaRPr lang="en-US" sz="1400">
            <a:latin typeface="Times New Roman" pitchFamily="18" charset="0"/>
            <a:cs typeface="Times New Roman" pitchFamily="18" charset="0"/>
          </a:endParaRPr>
        </a:p>
      </dgm:t>
    </dgm:pt>
    <dgm:pt modelId="{28E05492-0162-4D69-8EB1-4E173BA9863D}">
      <dgm:prSet custT="1"/>
      <dgm:spPr/>
      <dgm:t>
        <a:bodyPr/>
        <a:lstStyle/>
        <a:p>
          <a:r>
            <a:rPr lang="en-US" sz="1400" dirty="0" smtClean="0">
              <a:latin typeface="Times New Roman" pitchFamily="18" charset="0"/>
              <a:cs typeface="Times New Roman" pitchFamily="18" charset="0"/>
            </a:rPr>
            <a:t>Recognition of Prior Learning</a:t>
          </a:r>
          <a:endParaRPr lang="en-US" sz="1400" dirty="0">
            <a:latin typeface="Times New Roman" pitchFamily="18" charset="0"/>
            <a:cs typeface="Times New Roman" pitchFamily="18" charset="0"/>
          </a:endParaRPr>
        </a:p>
      </dgm:t>
    </dgm:pt>
    <dgm:pt modelId="{D911E3FE-5C52-47FD-A577-254C5A68D59A}" type="parTrans" cxnId="{7A8E5D68-42F9-4FBE-93F6-303C36EA1942}">
      <dgm:prSet/>
      <dgm:spPr/>
      <dgm:t>
        <a:bodyPr/>
        <a:lstStyle/>
        <a:p>
          <a:endParaRPr lang="en-US" sz="1400">
            <a:latin typeface="Times New Roman" pitchFamily="18" charset="0"/>
            <a:cs typeface="Times New Roman" pitchFamily="18" charset="0"/>
          </a:endParaRPr>
        </a:p>
      </dgm:t>
    </dgm:pt>
    <dgm:pt modelId="{71BD89E2-CB80-49F7-B94F-1135B753E805}" type="sibTrans" cxnId="{7A8E5D68-42F9-4FBE-93F6-303C36EA1942}">
      <dgm:prSet/>
      <dgm:spPr/>
      <dgm:t>
        <a:bodyPr/>
        <a:lstStyle/>
        <a:p>
          <a:endParaRPr lang="en-US" sz="1400">
            <a:latin typeface="Times New Roman" pitchFamily="18" charset="0"/>
            <a:cs typeface="Times New Roman" pitchFamily="18" charset="0"/>
          </a:endParaRPr>
        </a:p>
      </dgm:t>
    </dgm:pt>
    <dgm:pt modelId="{8003A551-138F-4A3C-9F47-C073F1335374}">
      <dgm:prSet custT="1"/>
      <dgm:spPr/>
      <dgm:t>
        <a:bodyPr/>
        <a:lstStyle/>
        <a:p>
          <a:r>
            <a:rPr lang="en-US" sz="1400" dirty="0" smtClean="0">
              <a:latin typeface="Times New Roman" pitchFamily="18" charset="0"/>
              <a:cs typeface="Times New Roman" pitchFamily="18" charset="0"/>
            </a:rPr>
            <a:t>Dual Apprenticeship </a:t>
          </a:r>
          <a:endParaRPr lang="en-US" sz="1400" dirty="0">
            <a:latin typeface="Times New Roman" pitchFamily="18" charset="0"/>
            <a:cs typeface="Times New Roman" pitchFamily="18" charset="0"/>
          </a:endParaRPr>
        </a:p>
      </dgm:t>
    </dgm:pt>
    <dgm:pt modelId="{23123985-0AB4-401D-97F3-5A6588638228}" type="parTrans" cxnId="{EF6C42F3-D3B6-492C-984A-9C587749690A}">
      <dgm:prSet/>
      <dgm:spPr/>
      <dgm:t>
        <a:bodyPr/>
        <a:lstStyle/>
        <a:p>
          <a:endParaRPr lang="en-US" sz="1400">
            <a:latin typeface="Times New Roman" pitchFamily="18" charset="0"/>
            <a:cs typeface="Times New Roman" pitchFamily="18" charset="0"/>
          </a:endParaRPr>
        </a:p>
      </dgm:t>
    </dgm:pt>
    <dgm:pt modelId="{415F54E5-C725-44DB-9535-29B5011F0721}" type="sibTrans" cxnId="{EF6C42F3-D3B6-492C-984A-9C587749690A}">
      <dgm:prSet/>
      <dgm:spPr/>
      <dgm:t>
        <a:bodyPr/>
        <a:lstStyle/>
        <a:p>
          <a:endParaRPr lang="en-US" sz="1400">
            <a:latin typeface="Times New Roman" pitchFamily="18" charset="0"/>
            <a:cs typeface="Times New Roman" pitchFamily="18" charset="0"/>
          </a:endParaRPr>
        </a:p>
      </dgm:t>
    </dgm:pt>
    <dgm:pt modelId="{4CEA9443-8668-4AA7-AB93-F2DB744BD961}" type="pres">
      <dgm:prSet presAssocID="{0121BD15-A3EB-40E4-96F4-EBDED1CE71F3}" presName="hierChild1" presStyleCnt="0">
        <dgm:presLayoutVars>
          <dgm:orgChart val="1"/>
          <dgm:chPref val="1"/>
          <dgm:dir/>
          <dgm:animOne val="branch"/>
          <dgm:animLvl val="lvl"/>
          <dgm:resizeHandles/>
        </dgm:presLayoutVars>
      </dgm:prSet>
      <dgm:spPr/>
      <dgm:t>
        <a:bodyPr/>
        <a:lstStyle/>
        <a:p>
          <a:endParaRPr lang="en-US"/>
        </a:p>
      </dgm:t>
    </dgm:pt>
    <dgm:pt modelId="{1F95FAEB-391C-4DCC-B940-79EA5198C5AA}" type="pres">
      <dgm:prSet presAssocID="{5EC001E9-F886-4AEA-8168-5FB730223D21}" presName="hierRoot1" presStyleCnt="0">
        <dgm:presLayoutVars>
          <dgm:hierBranch val="init"/>
        </dgm:presLayoutVars>
      </dgm:prSet>
      <dgm:spPr/>
    </dgm:pt>
    <dgm:pt modelId="{3978940A-50A9-4756-8EEA-B3650045E933}" type="pres">
      <dgm:prSet presAssocID="{5EC001E9-F886-4AEA-8168-5FB730223D21}" presName="rootComposite1" presStyleCnt="0"/>
      <dgm:spPr/>
    </dgm:pt>
    <dgm:pt modelId="{1DE41CD8-871D-4573-B1DD-0BD9081498CC}" type="pres">
      <dgm:prSet presAssocID="{5EC001E9-F886-4AEA-8168-5FB730223D21}" presName="rootText1" presStyleLbl="node0" presStyleIdx="0" presStyleCnt="1" custScaleY="212984" custLinFactNeighborY="-33409">
        <dgm:presLayoutVars>
          <dgm:chPref val="3"/>
        </dgm:presLayoutVars>
      </dgm:prSet>
      <dgm:spPr/>
      <dgm:t>
        <a:bodyPr/>
        <a:lstStyle/>
        <a:p>
          <a:endParaRPr lang="en-US"/>
        </a:p>
      </dgm:t>
    </dgm:pt>
    <dgm:pt modelId="{E8C30469-E938-44F0-90BE-E718FA397473}" type="pres">
      <dgm:prSet presAssocID="{5EC001E9-F886-4AEA-8168-5FB730223D21}" presName="rootConnector1" presStyleLbl="node1" presStyleIdx="0" presStyleCnt="0"/>
      <dgm:spPr/>
      <dgm:t>
        <a:bodyPr/>
        <a:lstStyle/>
        <a:p>
          <a:endParaRPr lang="en-US"/>
        </a:p>
      </dgm:t>
    </dgm:pt>
    <dgm:pt modelId="{1FC2E108-DE21-4D29-AC0B-16BC1AA3B485}" type="pres">
      <dgm:prSet presAssocID="{5EC001E9-F886-4AEA-8168-5FB730223D21}" presName="hierChild2" presStyleCnt="0"/>
      <dgm:spPr/>
    </dgm:pt>
    <dgm:pt modelId="{CE780718-BA87-4CDD-84C8-23BAD3952908}" type="pres">
      <dgm:prSet presAssocID="{D0BC2E6F-EEE9-4289-BFAE-518F166BED2D}" presName="Name64" presStyleLbl="parChTrans1D2" presStyleIdx="0" presStyleCnt="5"/>
      <dgm:spPr/>
      <dgm:t>
        <a:bodyPr/>
        <a:lstStyle/>
        <a:p>
          <a:endParaRPr lang="en-US"/>
        </a:p>
      </dgm:t>
    </dgm:pt>
    <dgm:pt modelId="{6DB5335B-4D78-441D-9FAE-51ACDB84FA18}" type="pres">
      <dgm:prSet presAssocID="{15A20F12-87DB-4E83-BD20-F5F96419439A}" presName="hierRoot2" presStyleCnt="0">
        <dgm:presLayoutVars>
          <dgm:hierBranch val="init"/>
        </dgm:presLayoutVars>
      </dgm:prSet>
      <dgm:spPr/>
    </dgm:pt>
    <dgm:pt modelId="{03C27AF4-15EA-4E8C-96D7-9834A10D1B34}" type="pres">
      <dgm:prSet presAssocID="{15A20F12-87DB-4E83-BD20-F5F96419439A}" presName="rootComposite" presStyleCnt="0"/>
      <dgm:spPr/>
    </dgm:pt>
    <dgm:pt modelId="{6F45275D-CBDA-4624-A471-949B7528E463}" type="pres">
      <dgm:prSet presAssocID="{15A20F12-87DB-4E83-BD20-F5F96419439A}" presName="rootText" presStyleLbl="node2" presStyleIdx="0" presStyleCnt="5">
        <dgm:presLayoutVars>
          <dgm:chPref val="3"/>
        </dgm:presLayoutVars>
      </dgm:prSet>
      <dgm:spPr/>
      <dgm:t>
        <a:bodyPr/>
        <a:lstStyle/>
        <a:p>
          <a:endParaRPr lang="en-US"/>
        </a:p>
      </dgm:t>
    </dgm:pt>
    <dgm:pt modelId="{0F576A0B-3ED2-462C-A096-8FD9D50FAC18}" type="pres">
      <dgm:prSet presAssocID="{15A20F12-87DB-4E83-BD20-F5F96419439A}" presName="rootConnector" presStyleLbl="node2" presStyleIdx="0" presStyleCnt="5"/>
      <dgm:spPr/>
      <dgm:t>
        <a:bodyPr/>
        <a:lstStyle/>
        <a:p>
          <a:endParaRPr lang="en-US"/>
        </a:p>
      </dgm:t>
    </dgm:pt>
    <dgm:pt modelId="{76FA5CAE-5DF8-4A1B-9ECF-18F605642DAE}" type="pres">
      <dgm:prSet presAssocID="{15A20F12-87DB-4E83-BD20-F5F96419439A}" presName="hierChild4" presStyleCnt="0"/>
      <dgm:spPr/>
    </dgm:pt>
    <dgm:pt modelId="{48E9B39A-EACC-4A37-9BCE-CE259E0960D9}" type="pres">
      <dgm:prSet presAssocID="{15A20F12-87DB-4E83-BD20-F5F96419439A}" presName="hierChild5" presStyleCnt="0"/>
      <dgm:spPr/>
    </dgm:pt>
    <dgm:pt modelId="{6244B6DD-0B46-4D92-8C8D-728FEB00287F}" type="pres">
      <dgm:prSet presAssocID="{CCEDE67F-405A-4B01-9F7F-BBA068519BAD}" presName="Name64" presStyleLbl="parChTrans1D2" presStyleIdx="1" presStyleCnt="5"/>
      <dgm:spPr/>
      <dgm:t>
        <a:bodyPr/>
        <a:lstStyle/>
        <a:p>
          <a:endParaRPr lang="en-US"/>
        </a:p>
      </dgm:t>
    </dgm:pt>
    <dgm:pt modelId="{EB73B320-3ED0-49FC-BD24-BBC3FC2B1BAD}" type="pres">
      <dgm:prSet presAssocID="{A8A454C1-E763-4428-9BBB-58A73EF778B6}" presName="hierRoot2" presStyleCnt="0">
        <dgm:presLayoutVars>
          <dgm:hierBranch val="init"/>
        </dgm:presLayoutVars>
      </dgm:prSet>
      <dgm:spPr/>
    </dgm:pt>
    <dgm:pt modelId="{EB566713-B478-4AB9-A0DD-C9EDAB5C3004}" type="pres">
      <dgm:prSet presAssocID="{A8A454C1-E763-4428-9BBB-58A73EF778B6}" presName="rootComposite" presStyleCnt="0"/>
      <dgm:spPr/>
    </dgm:pt>
    <dgm:pt modelId="{3A5887F7-90AB-454D-940F-E09E60BEBD6F}" type="pres">
      <dgm:prSet presAssocID="{A8A454C1-E763-4428-9BBB-58A73EF778B6}" presName="rootText" presStyleLbl="node2" presStyleIdx="1" presStyleCnt="5">
        <dgm:presLayoutVars>
          <dgm:chPref val="3"/>
        </dgm:presLayoutVars>
      </dgm:prSet>
      <dgm:spPr/>
      <dgm:t>
        <a:bodyPr/>
        <a:lstStyle/>
        <a:p>
          <a:endParaRPr lang="en-US"/>
        </a:p>
      </dgm:t>
    </dgm:pt>
    <dgm:pt modelId="{22256AEA-06EE-4406-9F19-FA005E47A981}" type="pres">
      <dgm:prSet presAssocID="{A8A454C1-E763-4428-9BBB-58A73EF778B6}" presName="rootConnector" presStyleLbl="node2" presStyleIdx="1" presStyleCnt="5"/>
      <dgm:spPr/>
      <dgm:t>
        <a:bodyPr/>
        <a:lstStyle/>
        <a:p>
          <a:endParaRPr lang="en-US"/>
        </a:p>
      </dgm:t>
    </dgm:pt>
    <dgm:pt modelId="{B17404EC-0A07-4C37-9BF1-9BCB4514D26A}" type="pres">
      <dgm:prSet presAssocID="{A8A454C1-E763-4428-9BBB-58A73EF778B6}" presName="hierChild4" presStyleCnt="0"/>
      <dgm:spPr/>
    </dgm:pt>
    <dgm:pt modelId="{5683C46F-0248-477D-A7BC-4C0132C1A695}" type="pres">
      <dgm:prSet presAssocID="{A8A454C1-E763-4428-9BBB-58A73EF778B6}" presName="hierChild5" presStyleCnt="0"/>
      <dgm:spPr/>
    </dgm:pt>
    <dgm:pt modelId="{3C01A02C-A23B-4119-AEE6-613136C76401}" type="pres">
      <dgm:prSet presAssocID="{DDFFB30D-FD3D-4678-B4FE-C3BF400EEE32}" presName="Name64" presStyleLbl="parChTrans1D2" presStyleIdx="2" presStyleCnt="5"/>
      <dgm:spPr/>
      <dgm:t>
        <a:bodyPr/>
        <a:lstStyle/>
        <a:p>
          <a:endParaRPr lang="en-US"/>
        </a:p>
      </dgm:t>
    </dgm:pt>
    <dgm:pt modelId="{A7EE5FE1-FF43-41FF-BED0-90EC95E23CAB}" type="pres">
      <dgm:prSet presAssocID="{47A905DB-C0FA-41B5-9C99-93EE91BEC6E8}" presName="hierRoot2" presStyleCnt="0">
        <dgm:presLayoutVars>
          <dgm:hierBranch val="init"/>
        </dgm:presLayoutVars>
      </dgm:prSet>
      <dgm:spPr/>
    </dgm:pt>
    <dgm:pt modelId="{A17452DA-259A-4AE0-91ED-6DE533966962}" type="pres">
      <dgm:prSet presAssocID="{47A905DB-C0FA-41B5-9C99-93EE91BEC6E8}" presName="rootComposite" presStyleCnt="0"/>
      <dgm:spPr/>
    </dgm:pt>
    <dgm:pt modelId="{9DF9D698-5B9C-40D7-B8C5-2D4D09720516}" type="pres">
      <dgm:prSet presAssocID="{47A905DB-C0FA-41B5-9C99-93EE91BEC6E8}" presName="rootText" presStyleLbl="node2" presStyleIdx="2" presStyleCnt="5">
        <dgm:presLayoutVars>
          <dgm:chPref val="3"/>
        </dgm:presLayoutVars>
      </dgm:prSet>
      <dgm:spPr/>
      <dgm:t>
        <a:bodyPr/>
        <a:lstStyle/>
        <a:p>
          <a:endParaRPr lang="en-US"/>
        </a:p>
      </dgm:t>
    </dgm:pt>
    <dgm:pt modelId="{65893310-9D24-482F-A0B1-3D8C2B22993C}" type="pres">
      <dgm:prSet presAssocID="{47A905DB-C0FA-41B5-9C99-93EE91BEC6E8}" presName="rootConnector" presStyleLbl="node2" presStyleIdx="2" presStyleCnt="5"/>
      <dgm:spPr/>
      <dgm:t>
        <a:bodyPr/>
        <a:lstStyle/>
        <a:p>
          <a:endParaRPr lang="en-US"/>
        </a:p>
      </dgm:t>
    </dgm:pt>
    <dgm:pt modelId="{3D295C88-7346-4DA3-91B8-341904693B91}" type="pres">
      <dgm:prSet presAssocID="{47A905DB-C0FA-41B5-9C99-93EE91BEC6E8}" presName="hierChild4" presStyleCnt="0"/>
      <dgm:spPr/>
    </dgm:pt>
    <dgm:pt modelId="{4B1F580F-BF3F-4DCC-AABF-AB44C7C2F6FE}" type="pres">
      <dgm:prSet presAssocID="{47A905DB-C0FA-41B5-9C99-93EE91BEC6E8}" presName="hierChild5" presStyleCnt="0"/>
      <dgm:spPr/>
    </dgm:pt>
    <dgm:pt modelId="{68D84330-67CF-43F1-8C2E-E7BEE4612A86}" type="pres">
      <dgm:prSet presAssocID="{23123985-0AB4-401D-97F3-5A6588638228}" presName="Name64" presStyleLbl="parChTrans1D2" presStyleIdx="3" presStyleCnt="5"/>
      <dgm:spPr/>
      <dgm:t>
        <a:bodyPr/>
        <a:lstStyle/>
        <a:p>
          <a:endParaRPr lang="en-US"/>
        </a:p>
      </dgm:t>
    </dgm:pt>
    <dgm:pt modelId="{B36447D2-E782-449A-B719-5559F1F6DC08}" type="pres">
      <dgm:prSet presAssocID="{8003A551-138F-4A3C-9F47-C073F1335374}" presName="hierRoot2" presStyleCnt="0">
        <dgm:presLayoutVars>
          <dgm:hierBranch val="init"/>
        </dgm:presLayoutVars>
      </dgm:prSet>
      <dgm:spPr/>
    </dgm:pt>
    <dgm:pt modelId="{0DE44CA9-0206-4624-93B9-99FE81AD2D57}" type="pres">
      <dgm:prSet presAssocID="{8003A551-138F-4A3C-9F47-C073F1335374}" presName="rootComposite" presStyleCnt="0"/>
      <dgm:spPr/>
    </dgm:pt>
    <dgm:pt modelId="{647518D2-3ED9-4D69-AAA3-F6A26A03C1B6}" type="pres">
      <dgm:prSet presAssocID="{8003A551-138F-4A3C-9F47-C073F1335374}" presName="rootText" presStyleLbl="node2" presStyleIdx="3" presStyleCnt="5">
        <dgm:presLayoutVars>
          <dgm:chPref val="3"/>
        </dgm:presLayoutVars>
      </dgm:prSet>
      <dgm:spPr/>
      <dgm:t>
        <a:bodyPr/>
        <a:lstStyle/>
        <a:p>
          <a:endParaRPr lang="en-US"/>
        </a:p>
      </dgm:t>
    </dgm:pt>
    <dgm:pt modelId="{91D7D4C9-1591-4954-86E6-981A9804D3E2}" type="pres">
      <dgm:prSet presAssocID="{8003A551-138F-4A3C-9F47-C073F1335374}" presName="rootConnector" presStyleLbl="node2" presStyleIdx="3" presStyleCnt="5"/>
      <dgm:spPr/>
      <dgm:t>
        <a:bodyPr/>
        <a:lstStyle/>
        <a:p>
          <a:endParaRPr lang="en-US"/>
        </a:p>
      </dgm:t>
    </dgm:pt>
    <dgm:pt modelId="{23BD9C34-AC61-4B99-8BAC-857B7C101D38}" type="pres">
      <dgm:prSet presAssocID="{8003A551-138F-4A3C-9F47-C073F1335374}" presName="hierChild4" presStyleCnt="0"/>
      <dgm:spPr/>
    </dgm:pt>
    <dgm:pt modelId="{C2D7D4EB-EFA4-4108-AD54-7897831A9339}" type="pres">
      <dgm:prSet presAssocID="{8003A551-138F-4A3C-9F47-C073F1335374}" presName="hierChild5" presStyleCnt="0"/>
      <dgm:spPr/>
    </dgm:pt>
    <dgm:pt modelId="{6765F311-94B7-4FBB-ADC2-70C9B22D5286}" type="pres">
      <dgm:prSet presAssocID="{D911E3FE-5C52-47FD-A577-254C5A68D59A}" presName="Name64" presStyleLbl="parChTrans1D2" presStyleIdx="4" presStyleCnt="5"/>
      <dgm:spPr/>
      <dgm:t>
        <a:bodyPr/>
        <a:lstStyle/>
        <a:p>
          <a:endParaRPr lang="en-US"/>
        </a:p>
      </dgm:t>
    </dgm:pt>
    <dgm:pt modelId="{B579199A-3BCD-4101-ABE3-E4C2EBB30047}" type="pres">
      <dgm:prSet presAssocID="{28E05492-0162-4D69-8EB1-4E173BA9863D}" presName="hierRoot2" presStyleCnt="0">
        <dgm:presLayoutVars>
          <dgm:hierBranch val="init"/>
        </dgm:presLayoutVars>
      </dgm:prSet>
      <dgm:spPr/>
    </dgm:pt>
    <dgm:pt modelId="{7BF8AEC0-E241-4CE9-899B-37D88230FEBF}" type="pres">
      <dgm:prSet presAssocID="{28E05492-0162-4D69-8EB1-4E173BA9863D}" presName="rootComposite" presStyleCnt="0"/>
      <dgm:spPr/>
    </dgm:pt>
    <dgm:pt modelId="{926F948B-651F-4D19-9F8C-BAC25B6AB76C}" type="pres">
      <dgm:prSet presAssocID="{28E05492-0162-4D69-8EB1-4E173BA9863D}" presName="rootText" presStyleLbl="node2" presStyleIdx="4" presStyleCnt="5">
        <dgm:presLayoutVars>
          <dgm:chPref val="3"/>
        </dgm:presLayoutVars>
      </dgm:prSet>
      <dgm:spPr/>
      <dgm:t>
        <a:bodyPr/>
        <a:lstStyle/>
        <a:p>
          <a:endParaRPr lang="en-US"/>
        </a:p>
      </dgm:t>
    </dgm:pt>
    <dgm:pt modelId="{28AFBB1A-DA45-4E0B-AB05-2B9202EC2328}" type="pres">
      <dgm:prSet presAssocID="{28E05492-0162-4D69-8EB1-4E173BA9863D}" presName="rootConnector" presStyleLbl="node2" presStyleIdx="4" presStyleCnt="5"/>
      <dgm:spPr/>
      <dgm:t>
        <a:bodyPr/>
        <a:lstStyle/>
        <a:p>
          <a:endParaRPr lang="en-US"/>
        </a:p>
      </dgm:t>
    </dgm:pt>
    <dgm:pt modelId="{ACAC4A26-74A0-48FF-802D-EB894F9FFE97}" type="pres">
      <dgm:prSet presAssocID="{28E05492-0162-4D69-8EB1-4E173BA9863D}" presName="hierChild4" presStyleCnt="0"/>
      <dgm:spPr/>
    </dgm:pt>
    <dgm:pt modelId="{D6AD0533-FE38-4575-B0B4-2EFAD23EB99E}" type="pres">
      <dgm:prSet presAssocID="{28E05492-0162-4D69-8EB1-4E173BA9863D}" presName="hierChild5" presStyleCnt="0"/>
      <dgm:spPr/>
    </dgm:pt>
    <dgm:pt modelId="{CEF258A6-6A65-4C45-8D53-47E8BEFC1E81}" type="pres">
      <dgm:prSet presAssocID="{5EC001E9-F886-4AEA-8168-5FB730223D21}" presName="hierChild3" presStyleCnt="0"/>
      <dgm:spPr/>
    </dgm:pt>
  </dgm:ptLst>
  <dgm:cxnLst>
    <dgm:cxn modelId="{3AAD053C-BD99-4846-A7C4-A426E5A0784C}" type="presOf" srcId="{15A20F12-87DB-4E83-BD20-F5F96419439A}" destId="{0F576A0B-3ED2-462C-A096-8FD9D50FAC18}" srcOrd="1" destOrd="0" presId="urn:microsoft.com/office/officeart/2009/3/layout/HorizontalOrganizationChart"/>
    <dgm:cxn modelId="{1B037F24-2CF0-42B6-8DBF-91CF57C475BC}" type="presOf" srcId="{A8A454C1-E763-4428-9BBB-58A73EF778B6}" destId="{3A5887F7-90AB-454D-940F-E09E60BEBD6F}" srcOrd="0" destOrd="0" presId="urn:microsoft.com/office/officeart/2009/3/layout/HorizontalOrganizationChart"/>
    <dgm:cxn modelId="{AC21AEFD-3330-4A78-89B4-A5194418BBC9}" type="presOf" srcId="{D0BC2E6F-EEE9-4289-BFAE-518F166BED2D}" destId="{CE780718-BA87-4CDD-84C8-23BAD3952908}" srcOrd="0" destOrd="0" presId="urn:microsoft.com/office/officeart/2009/3/layout/HorizontalOrganizationChart"/>
    <dgm:cxn modelId="{4B87E94D-263D-4E31-93E0-AA3A1E320FAE}" type="presOf" srcId="{0121BD15-A3EB-40E4-96F4-EBDED1CE71F3}" destId="{4CEA9443-8668-4AA7-AB93-F2DB744BD961}" srcOrd="0" destOrd="0" presId="urn:microsoft.com/office/officeart/2009/3/layout/HorizontalOrganizationChart"/>
    <dgm:cxn modelId="{3AB9AECD-6A35-4DEB-BA5D-4E94B61E3D8A}" type="presOf" srcId="{5EC001E9-F886-4AEA-8168-5FB730223D21}" destId="{E8C30469-E938-44F0-90BE-E718FA397473}" srcOrd="1" destOrd="0" presId="urn:microsoft.com/office/officeart/2009/3/layout/HorizontalOrganizationChart"/>
    <dgm:cxn modelId="{637047B0-00E2-4545-98F3-B605AC81D257}" type="presOf" srcId="{8003A551-138F-4A3C-9F47-C073F1335374}" destId="{91D7D4C9-1591-4954-86E6-981A9804D3E2}" srcOrd="1" destOrd="0" presId="urn:microsoft.com/office/officeart/2009/3/layout/HorizontalOrganizationChart"/>
    <dgm:cxn modelId="{0018DF33-8AD1-4A3A-B91F-B6B548C3C4A7}" srcId="{5EC001E9-F886-4AEA-8168-5FB730223D21}" destId="{A8A454C1-E763-4428-9BBB-58A73EF778B6}" srcOrd="1" destOrd="0" parTransId="{CCEDE67F-405A-4B01-9F7F-BBA068519BAD}" sibTransId="{5A94A3B8-20E1-4A78-B945-49E422002FD2}"/>
    <dgm:cxn modelId="{B0DD9A53-2D58-4CDB-96CC-230354294B69}" type="presOf" srcId="{47A905DB-C0FA-41B5-9C99-93EE91BEC6E8}" destId="{65893310-9D24-482F-A0B1-3D8C2B22993C}" srcOrd="1" destOrd="0" presId="urn:microsoft.com/office/officeart/2009/3/layout/HorizontalOrganizationChart"/>
    <dgm:cxn modelId="{4DFC8EF0-49EA-4493-B0E6-EF0D67DD65B3}" type="presOf" srcId="{D911E3FE-5C52-47FD-A577-254C5A68D59A}" destId="{6765F311-94B7-4FBB-ADC2-70C9B22D5286}" srcOrd="0" destOrd="0" presId="urn:microsoft.com/office/officeart/2009/3/layout/HorizontalOrganizationChart"/>
    <dgm:cxn modelId="{7A8E5D68-42F9-4FBE-93F6-303C36EA1942}" srcId="{5EC001E9-F886-4AEA-8168-5FB730223D21}" destId="{28E05492-0162-4D69-8EB1-4E173BA9863D}" srcOrd="4" destOrd="0" parTransId="{D911E3FE-5C52-47FD-A577-254C5A68D59A}" sibTransId="{71BD89E2-CB80-49F7-B94F-1135B753E805}"/>
    <dgm:cxn modelId="{EF6C42F3-D3B6-492C-984A-9C587749690A}" srcId="{5EC001E9-F886-4AEA-8168-5FB730223D21}" destId="{8003A551-138F-4A3C-9F47-C073F1335374}" srcOrd="3" destOrd="0" parTransId="{23123985-0AB4-401D-97F3-5A6588638228}" sibTransId="{415F54E5-C725-44DB-9535-29B5011F0721}"/>
    <dgm:cxn modelId="{0FD3BBDC-9E64-4B5F-AC4B-3D772B97F55B}" srcId="{0121BD15-A3EB-40E4-96F4-EBDED1CE71F3}" destId="{5EC001E9-F886-4AEA-8168-5FB730223D21}" srcOrd="0" destOrd="0" parTransId="{16583DDF-4D36-43DE-B7CC-CC8614F1B931}" sibTransId="{9D9F1C47-5F75-45F8-B81E-24CB3945E3CA}"/>
    <dgm:cxn modelId="{D1160D00-2C2F-44DB-A5FF-33D2B5A95CAF}" srcId="{5EC001E9-F886-4AEA-8168-5FB730223D21}" destId="{47A905DB-C0FA-41B5-9C99-93EE91BEC6E8}" srcOrd="2" destOrd="0" parTransId="{DDFFB30D-FD3D-4678-B4FE-C3BF400EEE32}" sibTransId="{61A0BCDE-2351-4C39-9335-59C0B7FBC54B}"/>
    <dgm:cxn modelId="{C80D0A90-D3DB-4433-A947-E9864D1DF7D0}" srcId="{5EC001E9-F886-4AEA-8168-5FB730223D21}" destId="{15A20F12-87DB-4E83-BD20-F5F96419439A}" srcOrd="0" destOrd="0" parTransId="{D0BC2E6F-EEE9-4289-BFAE-518F166BED2D}" sibTransId="{46D353ED-38A7-420C-811B-A4C0512A6F73}"/>
    <dgm:cxn modelId="{05B8588C-2D8F-4666-9CD4-55AAC45FF7B3}" type="presOf" srcId="{DDFFB30D-FD3D-4678-B4FE-C3BF400EEE32}" destId="{3C01A02C-A23B-4119-AEE6-613136C76401}" srcOrd="0" destOrd="0" presId="urn:microsoft.com/office/officeart/2009/3/layout/HorizontalOrganizationChart"/>
    <dgm:cxn modelId="{D0728B0F-65E8-432E-BAAE-929AD79256DC}" type="presOf" srcId="{15A20F12-87DB-4E83-BD20-F5F96419439A}" destId="{6F45275D-CBDA-4624-A471-949B7528E463}" srcOrd="0" destOrd="0" presId="urn:microsoft.com/office/officeart/2009/3/layout/HorizontalOrganizationChart"/>
    <dgm:cxn modelId="{5B2635F1-C054-4E05-AA04-B0B7DAAC5F0D}" type="presOf" srcId="{8003A551-138F-4A3C-9F47-C073F1335374}" destId="{647518D2-3ED9-4D69-AAA3-F6A26A03C1B6}" srcOrd="0" destOrd="0" presId="urn:microsoft.com/office/officeart/2009/3/layout/HorizontalOrganizationChart"/>
    <dgm:cxn modelId="{4793F4BF-0561-4B45-ABB2-E2DA9E3B2C17}" type="presOf" srcId="{5EC001E9-F886-4AEA-8168-5FB730223D21}" destId="{1DE41CD8-871D-4573-B1DD-0BD9081498CC}" srcOrd="0" destOrd="0" presId="urn:microsoft.com/office/officeart/2009/3/layout/HorizontalOrganizationChart"/>
    <dgm:cxn modelId="{610ACF81-BCEB-4C74-A9A4-DDF48289781C}" type="presOf" srcId="{47A905DB-C0FA-41B5-9C99-93EE91BEC6E8}" destId="{9DF9D698-5B9C-40D7-B8C5-2D4D09720516}" srcOrd="0" destOrd="0" presId="urn:microsoft.com/office/officeart/2009/3/layout/HorizontalOrganizationChart"/>
    <dgm:cxn modelId="{FED39501-B558-4A18-A5CC-FB1AF58C3EE3}" type="presOf" srcId="{A8A454C1-E763-4428-9BBB-58A73EF778B6}" destId="{22256AEA-06EE-4406-9F19-FA005E47A981}" srcOrd="1" destOrd="0" presId="urn:microsoft.com/office/officeart/2009/3/layout/HorizontalOrganizationChart"/>
    <dgm:cxn modelId="{3D475AD9-3A39-4935-B76A-4F448B06E8E1}" type="presOf" srcId="{28E05492-0162-4D69-8EB1-4E173BA9863D}" destId="{926F948B-651F-4D19-9F8C-BAC25B6AB76C}" srcOrd="0" destOrd="0" presId="urn:microsoft.com/office/officeart/2009/3/layout/HorizontalOrganizationChart"/>
    <dgm:cxn modelId="{B4BA2767-8D52-46E9-8FE6-B445CBC3E108}" type="presOf" srcId="{28E05492-0162-4D69-8EB1-4E173BA9863D}" destId="{28AFBB1A-DA45-4E0B-AB05-2B9202EC2328}" srcOrd="1" destOrd="0" presId="urn:microsoft.com/office/officeart/2009/3/layout/HorizontalOrganizationChart"/>
    <dgm:cxn modelId="{B3543CAD-26B5-430B-8FE7-6EADAD13FC96}" type="presOf" srcId="{23123985-0AB4-401D-97F3-5A6588638228}" destId="{68D84330-67CF-43F1-8C2E-E7BEE4612A86}" srcOrd="0" destOrd="0" presId="urn:microsoft.com/office/officeart/2009/3/layout/HorizontalOrganizationChart"/>
    <dgm:cxn modelId="{457E168A-9BF6-471A-8B27-DC16A246ECBD}" type="presOf" srcId="{CCEDE67F-405A-4B01-9F7F-BBA068519BAD}" destId="{6244B6DD-0B46-4D92-8C8D-728FEB00287F}" srcOrd="0" destOrd="0" presId="urn:microsoft.com/office/officeart/2009/3/layout/HorizontalOrganizationChart"/>
    <dgm:cxn modelId="{A10C6C73-320D-4C97-A84F-D94E79D88EBD}" type="presParOf" srcId="{4CEA9443-8668-4AA7-AB93-F2DB744BD961}" destId="{1F95FAEB-391C-4DCC-B940-79EA5198C5AA}" srcOrd="0" destOrd="0" presId="urn:microsoft.com/office/officeart/2009/3/layout/HorizontalOrganizationChart"/>
    <dgm:cxn modelId="{95C3F462-E798-4CFF-8E4A-AF537CBCB0F0}" type="presParOf" srcId="{1F95FAEB-391C-4DCC-B940-79EA5198C5AA}" destId="{3978940A-50A9-4756-8EEA-B3650045E933}" srcOrd="0" destOrd="0" presId="urn:microsoft.com/office/officeart/2009/3/layout/HorizontalOrganizationChart"/>
    <dgm:cxn modelId="{460574B9-6FCF-4381-8FF8-5B22C7420F60}" type="presParOf" srcId="{3978940A-50A9-4756-8EEA-B3650045E933}" destId="{1DE41CD8-871D-4573-B1DD-0BD9081498CC}" srcOrd="0" destOrd="0" presId="urn:microsoft.com/office/officeart/2009/3/layout/HorizontalOrganizationChart"/>
    <dgm:cxn modelId="{CD335926-A5DE-4C3D-BF7F-B88E06B231C9}" type="presParOf" srcId="{3978940A-50A9-4756-8EEA-B3650045E933}" destId="{E8C30469-E938-44F0-90BE-E718FA397473}" srcOrd="1" destOrd="0" presId="urn:microsoft.com/office/officeart/2009/3/layout/HorizontalOrganizationChart"/>
    <dgm:cxn modelId="{67398382-7BF9-4020-83E9-BD7437B81D6B}" type="presParOf" srcId="{1F95FAEB-391C-4DCC-B940-79EA5198C5AA}" destId="{1FC2E108-DE21-4D29-AC0B-16BC1AA3B485}" srcOrd="1" destOrd="0" presId="urn:microsoft.com/office/officeart/2009/3/layout/HorizontalOrganizationChart"/>
    <dgm:cxn modelId="{E20A2D8F-7FCC-4EA5-B026-D4B0484DAFB2}" type="presParOf" srcId="{1FC2E108-DE21-4D29-AC0B-16BC1AA3B485}" destId="{CE780718-BA87-4CDD-84C8-23BAD3952908}" srcOrd="0" destOrd="0" presId="urn:microsoft.com/office/officeart/2009/3/layout/HorizontalOrganizationChart"/>
    <dgm:cxn modelId="{82EF29EC-0EA1-4F84-A51D-887B69568449}" type="presParOf" srcId="{1FC2E108-DE21-4D29-AC0B-16BC1AA3B485}" destId="{6DB5335B-4D78-441D-9FAE-51ACDB84FA18}" srcOrd="1" destOrd="0" presId="urn:microsoft.com/office/officeart/2009/3/layout/HorizontalOrganizationChart"/>
    <dgm:cxn modelId="{65EA5D71-9FCC-487C-8E25-6525C7FF515B}" type="presParOf" srcId="{6DB5335B-4D78-441D-9FAE-51ACDB84FA18}" destId="{03C27AF4-15EA-4E8C-96D7-9834A10D1B34}" srcOrd="0" destOrd="0" presId="urn:microsoft.com/office/officeart/2009/3/layout/HorizontalOrganizationChart"/>
    <dgm:cxn modelId="{D8D36796-44CE-423B-8D33-5B61317AF4F1}" type="presParOf" srcId="{03C27AF4-15EA-4E8C-96D7-9834A10D1B34}" destId="{6F45275D-CBDA-4624-A471-949B7528E463}" srcOrd="0" destOrd="0" presId="urn:microsoft.com/office/officeart/2009/3/layout/HorizontalOrganizationChart"/>
    <dgm:cxn modelId="{EF367E1D-398E-4260-8327-B4E67C4872C2}" type="presParOf" srcId="{03C27AF4-15EA-4E8C-96D7-9834A10D1B34}" destId="{0F576A0B-3ED2-462C-A096-8FD9D50FAC18}" srcOrd="1" destOrd="0" presId="urn:microsoft.com/office/officeart/2009/3/layout/HorizontalOrganizationChart"/>
    <dgm:cxn modelId="{8D7CDFBE-ED5F-410B-BD01-8CCEDF83460E}" type="presParOf" srcId="{6DB5335B-4D78-441D-9FAE-51ACDB84FA18}" destId="{76FA5CAE-5DF8-4A1B-9ECF-18F605642DAE}" srcOrd="1" destOrd="0" presId="urn:microsoft.com/office/officeart/2009/3/layout/HorizontalOrganizationChart"/>
    <dgm:cxn modelId="{BB3B3247-4D3F-4645-AEC9-B0F851736EBA}" type="presParOf" srcId="{6DB5335B-4D78-441D-9FAE-51ACDB84FA18}" destId="{48E9B39A-EACC-4A37-9BCE-CE259E0960D9}" srcOrd="2" destOrd="0" presId="urn:microsoft.com/office/officeart/2009/3/layout/HorizontalOrganizationChart"/>
    <dgm:cxn modelId="{C1D70F23-A7A5-4E42-921A-452D6E64C70E}" type="presParOf" srcId="{1FC2E108-DE21-4D29-AC0B-16BC1AA3B485}" destId="{6244B6DD-0B46-4D92-8C8D-728FEB00287F}" srcOrd="2" destOrd="0" presId="urn:microsoft.com/office/officeart/2009/3/layout/HorizontalOrganizationChart"/>
    <dgm:cxn modelId="{595BA69A-8D20-4118-9B93-63B4F76F2839}" type="presParOf" srcId="{1FC2E108-DE21-4D29-AC0B-16BC1AA3B485}" destId="{EB73B320-3ED0-49FC-BD24-BBC3FC2B1BAD}" srcOrd="3" destOrd="0" presId="urn:microsoft.com/office/officeart/2009/3/layout/HorizontalOrganizationChart"/>
    <dgm:cxn modelId="{AB3C78D6-2602-4911-AE6C-91B682D28953}" type="presParOf" srcId="{EB73B320-3ED0-49FC-BD24-BBC3FC2B1BAD}" destId="{EB566713-B478-4AB9-A0DD-C9EDAB5C3004}" srcOrd="0" destOrd="0" presId="urn:microsoft.com/office/officeart/2009/3/layout/HorizontalOrganizationChart"/>
    <dgm:cxn modelId="{424377CE-DEFF-417D-AD5E-E1F3EA174B79}" type="presParOf" srcId="{EB566713-B478-4AB9-A0DD-C9EDAB5C3004}" destId="{3A5887F7-90AB-454D-940F-E09E60BEBD6F}" srcOrd="0" destOrd="0" presId="urn:microsoft.com/office/officeart/2009/3/layout/HorizontalOrganizationChart"/>
    <dgm:cxn modelId="{3CC815FB-BE07-4E01-87E9-AD3427423D41}" type="presParOf" srcId="{EB566713-B478-4AB9-A0DD-C9EDAB5C3004}" destId="{22256AEA-06EE-4406-9F19-FA005E47A981}" srcOrd="1" destOrd="0" presId="urn:microsoft.com/office/officeart/2009/3/layout/HorizontalOrganizationChart"/>
    <dgm:cxn modelId="{13605475-73AE-40E2-A206-85CCE929EC51}" type="presParOf" srcId="{EB73B320-3ED0-49FC-BD24-BBC3FC2B1BAD}" destId="{B17404EC-0A07-4C37-9BF1-9BCB4514D26A}" srcOrd="1" destOrd="0" presId="urn:microsoft.com/office/officeart/2009/3/layout/HorizontalOrganizationChart"/>
    <dgm:cxn modelId="{8FFF5BCB-B6A7-4001-8EA9-5291A3257403}" type="presParOf" srcId="{EB73B320-3ED0-49FC-BD24-BBC3FC2B1BAD}" destId="{5683C46F-0248-477D-A7BC-4C0132C1A695}" srcOrd="2" destOrd="0" presId="urn:microsoft.com/office/officeart/2009/3/layout/HorizontalOrganizationChart"/>
    <dgm:cxn modelId="{C70A282A-A6A7-4C6F-96AB-A1BE2E0CDD7A}" type="presParOf" srcId="{1FC2E108-DE21-4D29-AC0B-16BC1AA3B485}" destId="{3C01A02C-A23B-4119-AEE6-613136C76401}" srcOrd="4" destOrd="0" presId="urn:microsoft.com/office/officeart/2009/3/layout/HorizontalOrganizationChart"/>
    <dgm:cxn modelId="{69DEBA23-279B-4891-AEA6-987067875D39}" type="presParOf" srcId="{1FC2E108-DE21-4D29-AC0B-16BC1AA3B485}" destId="{A7EE5FE1-FF43-41FF-BED0-90EC95E23CAB}" srcOrd="5" destOrd="0" presId="urn:microsoft.com/office/officeart/2009/3/layout/HorizontalOrganizationChart"/>
    <dgm:cxn modelId="{AF07B68E-266F-46D1-8969-C28842D04DA4}" type="presParOf" srcId="{A7EE5FE1-FF43-41FF-BED0-90EC95E23CAB}" destId="{A17452DA-259A-4AE0-91ED-6DE533966962}" srcOrd="0" destOrd="0" presId="urn:microsoft.com/office/officeart/2009/3/layout/HorizontalOrganizationChart"/>
    <dgm:cxn modelId="{5BD7CB83-88FD-4A17-8D2C-418E8D65335D}" type="presParOf" srcId="{A17452DA-259A-4AE0-91ED-6DE533966962}" destId="{9DF9D698-5B9C-40D7-B8C5-2D4D09720516}" srcOrd="0" destOrd="0" presId="urn:microsoft.com/office/officeart/2009/3/layout/HorizontalOrganizationChart"/>
    <dgm:cxn modelId="{0FC1170E-C816-4861-994B-31E8F8F3A3D1}" type="presParOf" srcId="{A17452DA-259A-4AE0-91ED-6DE533966962}" destId="{65893310-9D24-482F-A0B1-3D8C2B22993C}" srcOrd="1" destOrd="0" presId="urn:microsoft.com/office/officeart/2009/3/layout/HorizontalOrganizationChart"/>
    <dgm:cxn modelId="{53A5B094-4966-4400-BCC8-A2DC75EA71A2}" type="presParOf" srcId="{A7EE5FE1-FF43-41FF-BED0-90EC95E23CAB}" destId="{3D295C88-7346-4DA3-91B8-341904693B91}" srcOrd="1" destOrd="0" presId="urn:microsoft.com/office/officeart/2009/3/layout/HorizontalOrganizationChart"/>
    <dgm:cxn modelId="{49E6CFD8-A3A4-49EA-AAC8-FEA9C6F6FD20}" type="presParOf" srcId="{A7EE5FE1-FF43-41FF-BED0-90EC95E23CAB}" destId="{4B1F580F-BF3F-4DCC-AABF-AB44C7C2F6FE}" srcOrd="2" destOrd="0" presId="urn:microsoft.com/office/officeart/2009/3/layout/HorizontalOrganizationChart"/>
    <dgm:cxn modelId="{22855B91-EA26-4081-A3BE-BCFFC69E1DA5}" type="presParOf" srcId="{1FC2E108-DE21-4D29-AC0B-16BC1AA3B485}" destId="{68D84330-67CF-43F1-8C2E-E7BEE4612A86}" srcOrd="6" destOrd="0" presId="urn:microsoft.com/office/officeart/2009/3/layout/HorizontalOrganizationChart"/>
    <dgm:cxn modelId="{B04352AF-156B-4930-B4AB-988F4CF53597}" type="presParOf" srcId="{1FC2E108-DE21-4D29-AC0B-16BC1AA3B485}" destId="{B36447D2-E782-449A-B719-5559F1F6DC08}" srcOrd="7" destOrd="0" presId="urn:microsoft.com/office/officeart/2009/3/layout/HorizontalOrganizationChart"/>
    <dgm:cxn modelId="{D5869245-F98E-45E6-83CD-950C6300AA17}" type="presParOf" srcId="{B36447D2-E782-449A-B719-5559F1F6DC08}" destId="{0DE44CA9-0206-4624-93B9-99FE81AD2D57}" srcOrd="0" destOrd="0" presId="urn:microsoft.com/office/officeart/2009/3/layout/HorizontalOrganizationChart"/>
    <dgm:cxn modelId="{7455C514-AF58-4381-B38C-E209E7848A8C}" type="presParOf" srcId="{0DE44CA9-0206-4624-93B9-99FE81AD2D57}" destId="{647518D2-3ED9-4D69-AAA3-F6A26A03C1B6}" srcOrd="0" destOrd="0" presId="urn:microsoft.com/office/officeart/2009/3/layout/HorizontalOrganizationChart"/>
    <dgm:cxn modelId="{1DB8EB24-AA3B-448A-B762-20903FC33050}" type="presParOf" srcId="{0DE44CA9-0206-4624-93B9-99FE81AD2D57}" destId="{91D7D4C9-1591-4954-86E6-981A9804D3E2}" srcOrd="1" destOrd="0" presId="urn:microsoft.com/office/officeart/2009/3/layout/HorizontalOrganizationChart"/>
    <dgm:cxn modelId="{5DB0DDC8-199E-4319-A3E2-22258CC862DE}" type="presParOf" srcId="{B36447D2-E782-449A-B719-5559F1F6DC08}" destId="{23BD9C34-AC61-4B99-8BAC-857B7C101D38}" srcOrd="1" destOrd="0" presId="urn:microsoft.com/office/officeart/2009/3/layout/HorizontalOrganizationChart"/>
    <dgm:cxn modelId="{7027B58B-2510-4A93-963E-EF1C4E6CFA80}" type="presParOf" srcId="{B36447D2-E782-449A-B719-5559F1F6DC08}" destId="{C2D7D4EB-EFA4-4108-AD54-7897831A9339}" srcOrd="2" destOrd="0" presId="urn:microsoft.com/office/officeart/2009/3/layout/HorizontalOrganizationChart"/>
    <dgm:cxn modelId="{C4AE438D-7869-4D6B-AF02-57DAB2A04B5D}" type="presParOf" srcId="{1FC2E108-DE21-4D29-AC0B-16BC1AA3B485}" destId="{6765F311-94B7-4FBB-ADC2-70C9B22D5286}" srcOrd="8" destOrd="0" presId="urn:microsoft.com/office/officeart/2009/3/layout/HorizontalOrganizationChart"/>
    <dgm:cxn modelId="{4A75D280-CC1A-4339-B79F-C941D64CC215}" type="presParOf" srcId="{1FC2E108-DE21-4D29-AC0B-16BC1AA3B485}" destId="{B579199A-3BCD-4101-ABE3-E4C2EBB30047}" srcOrd="9" destOrd="0" presId="urn:microsoft.com/office/officeart/2009/3/layout/HorizontalOrganizationChart"/>
    <dgm:cxn modelId="{7A7C817B-4DFA-454D-99E3-CB0EFDB30ABA}" type="presParOf" srcId="{B579199A-3BCD-4101-ABE3-E4C2EBB30047}" destId="{7BF8AEC0-E241-4CE9-899B-37D88230FEBF}" srcOrd="0" destOrd="0" presId="urn:microsoft.com/office/officeart/2009/3/layout/HorizontalOrganizationChart"/>
    <dgm:cxn modelId="{9B829630-FF9E-4B57-A464-CDD1AF62E682}" type="presParOf" srcId="{7BF8AEC0-E241-4CE9-899B-37D88230FEBF}" destId="{926F948B-651F-4D19-9F8C-BAC25B6AB76C}" srcOrd="0" destOrd="0" presId="urn:microsoft.com/office/officeart/2009/3/layout/HorizontalOrganizationChart"/>
    <dgm:cxn modelId="{FF7752DD-FEEC-4676-80E5-456F890C1C10}" type="presParOf" srcId="{7BF8AEC0-E241-4CE9-899B-37D88230FEBF}" destId="{28AFBB1A-DA45-4E0B-AB05-2B9202EC2328}" srcOrd="1" destOrd="0" presId="urn:microsoft.com/office/officeart/2009/3/layout/HorizontalOrganizationChart"/>
    <dgm:cxn modelId="{39B8C690-19E1-4355-9A43-19D8817ECD90}" type="presParOf" srcId="{B579199A-3BCD-4101-ABE3-E4C2EBB30047}" destId="{ACAC4A26-74A0-48FF-802D-EB894F9FFE97}" srcOrd="1" destOrd="0" presId="urn:microsoft.com/office/officeart/2009/3/layout/HorizontalOrganizationChart"/>
    <dgm:cxn modelId="{65C13787-F437-414A-9C99-9E6406E1DB43}" type="presParOf" srcId="{B579199A-3BCD-4101-ABE3-E4C2EBB30047}" destId="{D6AD0533-FE38-4575-B0B4-2EFAD23EB99E}" srcOrd="2" destOrd="0" presId="urn:microsoft.com/office/officeart/2009/3/layout/HorizontalOrganizationChart"/>
    <dgm:cxn modelId="{D926CDCE-BBB4-4211-8715-9C403F723173}" type="presParOf" srcId="{1F95FAEB-391C-4DCC-B940-79EA5198C5AA}" destId="{CEF258A6-6A65-4C45-8D53-47E8BEFC1E81}" srcOrd="2" destOrd="0" presId="urn:microsoft.com/office/officeart/2009/3/layout/HorizontalOrganizationChart"/>
  </dgm:cxnLst>
  <dgm:bg/>
  <dgm:whole/>
  <dgm:extLst>
    <a:ext uri="http://schemas.microsoft.com/office/drawing/2008/diagram">
      <dsp:dataModelExt xmlns=""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21BD15-A3EB-40E4-96F4-EBDED1CE71F3}" type="doc">
      <dgm:prSet loTypeId="urn:microsoft.com/office/officeart/2005/8/layout/hProcess4" loCatId="process" qsTypeId="urn:microsoft.com/office/officeart/2005/8/quickstyle/3d2#2" qsCatId="3D" csTypeId="urn:microsoft.com/office/officeart/2005/8/colors/accent2_2" csCatId="accent2" phldr="1"/>
      <dgm:spPr/>
      <dgm:t>
        <a:bodyPr/>
        <a:lstStyle/>
        <a:p>
          <a:endParaRPr lang="en-US"/>
        </a:p>
      </dgm:t>
    </dgm:pt>
    <dgm:pt modelId="{5EC001E9-F886-4AEA-8168-5FB730223D21}">
      <dgm:prSet custT="1"/>
      <dgm:spPr/>
      <dgm:t>
        <a:bodyPr/>
        <a:lstStyle/>
        <a:p>
          <a:r>
            <a:rPr lang="en-US" sz="1600" b="1" dirty="0" smtClean="0"/>
            <a:t>WPL Actors</a:t>
          </a:r>
          <a:endParaRPr lang="en-US" sz="1600" b="1" dirty="0"/>
        </a:p>
      </dgm:t>
    </dgm:pt>
    <dgm:pt modelId="{16583DDF-4D36-43DE-B7CC-CC8614F1B931}" type="parTrans" cxnId="{0FD3BBDC-9E64-4B5F-AC4B-3D772B97F55B}">
      <dgm:prSet/>
      <dgm:spPr/>
      <dgm:t>
        <a:bodyPr/>
        <a:lstStyle/>
        <a:p>
          <a:endParaRPr lang="en-US" sz="1200"/>
        </a:p>
      </dgm:t>
    </dgm:pt>
    <dgm:pt modelId="{9D9F1C47-5F75-45F8-B81E-24CB3945E3CA}" type="sibTrans" cxnId="{0FD3BBDC-9E64-4B5F-AC4B-3D772B97F55B}">
      <dgm:prSet/>
      <dgm:spPr/>
      <dgm:t>
        <a:bodyPr/>
        <a:lstStyle/>
        <a:p>
          <a:endParaRPr lang="en-US" sz="1200"/>
        </a:p>
      </dgm:t>
    </dgm:pt>
    <dgm:pt modelId="{15A20F12-87DB-4E83-BD20-F5F96419439A}">
      <dgm:prSet custT="1"/>
      <dgm:spPr/>
      <dgm:t>
        <a:bodyPr/>
        <a:lstStyle/>
        <a:p>
          <a:r>
            <a:rPr lang="en-US" sz="1800" dirty="0" smtClean="0">
              <a:latin typeface="Times New Roman" pitchFamily="18" charset="0"/>
              <a:cs typeface="Times New Roman" pitchFamily="18" charset="0"/>
            </a:rPr>
            <a:t>Government Institutions</a:t>
          </a:r>
          <a:endParaRPr lang="en-US" sz="1800" dirty="0">
            <a:latin typeface="Times New Roman" pitchFamily="18" charset="0"/>
            <a:cs typeface="Times New Roman" pitchFamily="18" charset="0"/>
          </a:endParaRPr>
        </a:p>
      </dgm:t>
    </dgm:pt>
    <dgm:pt modelId="{46D353ED-38A7-420C-811B-A4C0512A6F73}" type="sibTrans" cxnId="{C80D0A90-D3DB-4433-A947-E9864D1DF7D0}">
      <dgm:prSet/>
      <dgm:spPr/>
      <dgm:t>
        <a:bodyPr/>
        <a:lstStyle/>
        <a:p>
          <a:endParaRPr lang="en-US" sz="1200"/>
        </a:p>
      </dgm:t>
    </dgm:pt>
    <dgm:pt modelId="{D0BC2E6F-EEE9-4289-BFAE-518F166BED2D}" type="parTrans" cxnId="{C80D0A90-D3DB-4433-A947-E9864D1DF7D0}">
      <dgm:prSet/>
      <dgm:spPr/>
      <dgm:t>
        <a:bodyPr/>
        <a:lstStyle/>
        <a:p>
          <a:endParaRPr lang="en-US" sz="1200"/>
        </a:p>
      </dgm:t>
    </dgm:pt>
    <dgm:pt modelId="{A8A454C1-E763-4428-9BBB-58A73EF778B6}">
      <dgm:prSet custT="1"/>
      <dgm:spPr/>
      <dgm:t>
        <a:bodyPr/>
        <a:lstStyle/>
        <a:p>
          <a:r>
            <a:rPr lang="en-US" sz="1800" dirty="0" smtClean="0">
              <a:latin typeface="Times New Roman" pitchFamily="18" charset="0"/>
              <a:cs typeface="Times New Roman" pitchFamily="18" charset="0"/>
            </a:rPr>
            <a:t>Private Institutions</a:t>
          </a:r>
          <a:endParaRPr lang="en-US" sz="1800" dirty="0">
            <a:latin typeface="Times New Roman" pitchFamily="18" charset="0"/>
            <a:cs typeface="Times New Roman" pitchFamily="18" charset="0"/>
          </a:endParaRPr>
        </a:p>
      </dgm:t>
    </dgm:pt>
    <dgm:pt modelId="{5A94A3B8-20E1-4A78-B945-49E422002FD2}" type="sibTrans" cxnId="{0018DF33-8AD1-4A3A-B91F-B6B548C3C4A7}">
      <dgm:prSet/>
      <dgm:spPr/>
      <dgm:t>
        <a:bodyPr/>
        <a:lstStyle/>
        <a:p>
          <a:endParaRPr lang="en-US" sz="1200"/>
        </a:p>
      </dgm:t>
    </dgm:pt>
    <dgm:pt modelId="{CCEDE67F-405A-4B01-9F7F-BBA068519BAD}" type="parTrans" cxnId="{0018DF33-8AD1-4A3A-B91F-B6B548C3C4A7}">
      <dgm:prSet/>
      <dgm:spPr/>
      <dgm:t>
        <a:bodyPr/>
        <a:lstStyle/>
        <a:p>
          <a:endParaRPr lang="en-US" sz="1200"/>
        </a:p>
      </dgm:t>
    </dgm:pt>
    <dgm:pt modelId="{47A905DB-C0FA-41B5-9C99-93EE91BEC6E8}">
      <dgm:prSet custT="1"/>
      <dgm:spPr/>
      <dgm:t>
        <a:bodyPr/>
        <a:lstStyle/>
        <a:p>
          <a:r>
            <a:rPr lang="en-US" sz="1800" dirty="0" smtClean="0">
              <a:latin typeface="Times New Roman" pitchFamily="18" charset="0"/>
              <a:cs typeface="Times New Roman" pitchFamily="18" charset="0"/>
            </a:rPr>
            <a:t>Development Partners</a:t>
          </a:r>
          <a:endParaRPr lang="en-US" sz="1800" dirty="0">
            <a:latin typeface="Times New Roman" pitchFamily="18" charset="0"/>
            <a:cs typeface="Times New Roman" pitchFamily="18" charset="0"/>
          </a:endParaRPr>
        </a:p>
      </dgm:t>
    </dgm:pt>
    <dgm:pt modelId="{61A0BCDE-2351-4C39-9335-59C0B7FBC54B}" type="sibTrans" cxnId="{D1160D00-2C2F-44DB-A5FF-33D2B5A95CAF}">
      <dgm:prSet/>
      <dgm:spPr/>
      <dgm:t>
        <a:bodyPr/>
        <a:lstStyle/>
        <a:p>
          <a:endParaRPr lang="en-US" sz="1200"/>
        </a:p>
      </dgm:t>
    </dgm:pt>
    <dgm:pt modelId="{DDFFB30D-FD3D-4678-B4FE-C3BF400EEE32}" type="parTrans" cxnId="{D1160D00-2C2F-44DB-A5FF-33D2B5A95CAF}">
      <dgm:prSet/>
      <dgm:spPr/>
      <dgm:t>
        <a:bodyPr/>
        <a:lstStyle/>
        <a:p>
          <a:endParaRPr lang="en-US" sz="1200"/>
        </a:p>
      </dgm:t>
    </dgm:pt>
    <dgm:pt modelId="{8003A551-138F-4A3C-9F47-C073F1335374}">
      <dgm:prSet custT="1"/>
      <dgm:spPr/>
      <dgm:t>
        <a:bodyPr/>
        <a:lstStyle/>
        <a:p>
          <a:r>
            <a:rPr lang="en-US" sz="1800" dirty="0" smtClean="0">
              <a:latin typeface="Times New Roman" pitchFamily="18" charset="0"/>
              <a:cs typeface="Times New Roman" pitchFamily="18" charset="0"/>
            </a:rPr>
            <a:t>Civil Society  Organizations</a:t>
          </a:r>
          <a:endParaRPr lang="en-US" sz="1800" dirty="0">
            <a:latin typeface="Times New Roman" pitchFamily="18" charset="0"/>
            <a:cs typeface="Times New Roman" pitchFamily="18" charset="0"/>
          </a:endParaRPr>
        </a:p>
      </dgm:t>
    </dgm:pt>
    <dgm:pt modelId="{415F54E5-C725-44DB-9535-29B5011F0721}" type="sibTrans" cxnId="{EF6C42F3-D3B6-492C-984A-9C587749690A}">
      <dgm:prSet/>
      <dgm:spPr/>
      <dgm:t>
        <a:bodyPr/>
        <a:lstStyle/>
        <a:p>
          <a:endParaRPr lang="en-US"/>
        </a:p>
      </dgm:t>
    </dgm:pt>
    <dgm:pt modelId="{23123985-0AB4-401D-97F3-5A6588638228}" type="parTrans" cxnId="{EF6C42F3-D3B6-492C-984A-9C587749690A}">
      <dgm:prSet/>
      <dgm:spPr/>
      <dgm:t>
        <a:bodyPr/>
        <a:lstStyle/>
        <a:p>
          <a:endParaRPr lang="en-US"/>
        </a:p>
      </dgm:t>
    </dgm:pt>
    <dgm:pt modelId="{132B595F-EBF6-464E-8B9A-A4AC9D71B4B0}" type="pres">
      <dgm:prSet presAssocID="{0121BD15-A3EB-40E4-96F4-EBDED1CE71F3}" presName="Name0" presStyleCnt="0">
        <dgm:presLayoutVars>
          <dgm:dir/>
          <dgm:animLvl val="lvl"/>
          <dgm:resizeHandles val="exact"/>
        </dgm:presLayoutVars>
      </dgm:prSet>
      <dgm:spPr/>
      <dgm:t>
        <a:bodyPr/>
        <a:lstStyle/>
        <a:p>
          <a:endParaRPr lang="en-US"/>
        </a:p>
      </dgm:t>
    </dgm:pt>
    <dgm:pt modelId="{8D60DC90-0882-4AD4-8AE0-2814256928A3}" type="pres">
      <dgm:prSet presAssocID="{0121BD15-A3EB-40E4-96F4-EBDED1CE71F3}" presName="tSp" presStyleCnt="0"/>
      <dgm:spPr/>
    </dgm:pt>
    <dgm:pt modelId="{AEF23243-50FC-4BEE-9759-412CF9D01C7D}" type="pres">
      <dgm:prSet presAssocID="{0121BD15-A3EB-40E4-96F4-EBDED1CE71F3}" presName="bSp" presStyleCnt="0"/>
      <dgm:spPr/>
    </dgm:pt>
    <dgm:pt modelId="{AE4A3906-A7E5-44D4-A84B-6C988C758133}" type="pres">
      <dgm:prSet presAssocID="{0121BD15-A3EB-40E4-96F4-EBDED1CE71F3}" presName="process" presStyleCnt="0"/>
      <dgm:spPr/>
    </dgm:pt>
    <dgm:pt modelId="{58AA53D6-E813-442B-BC9A-03F3D7631D31}" type="pres">
      <dgm:prSet presAssocID="{5EC001E9-F886-4AEA-8168-5FB730223D21}" presName="composite1" presStyleCnt="0"/>
      <dgm:spPr/>
    </dgm:pt>
    <dgm:pt modelId="{AB70940C-8D1D-4DE2-8DBD-4A8F0BE8E410}" type="pres">
      <dgm:prSet presAssocID="{5EC001E9-F886-4AEA-8168-5FB730223D21}" presName="dummyNode1" presStyleLbl="node1" presStyleIdx="0" presStyleCnt="1"/>
      <dgm:spPr/>
    </dgm:pt>
    <dgm:pt modelId="{81133FC8-982C-43EF-A4FA-19C303B0EE83}" type="pres">
      <dgm:prSet presAssocID="{5EC001E9-F886-4AEA-8168-5FB730223D21}" presName="childNode1" presStyleLbl="bgAcc1" presStyleIdx="0" presStyleCnt="1" custScaleX="234360" custScaleY="204481" custLinFactNeighborX="7256" custLinFactNeighborY="-60902">
        <dgm:presLayoutVars>
          <dgm:bulletEnabled val="1"/>
        </dgm:presLayoutVars>
      </dgm:prSet>
      <dgm:spPr/>
      <dgm:t>
        <a:bodyPr/>
        <a:lstStyle/>
        <a:p>
          <a:endParaRPr lang="en-US"/>
        </a:p>
      </dgm:t>
    </dgm:pt>
    <dgm:pt modelId="{5E92DA72-72A9-4214-B61A-88EA23594B09}" type="pres">
      <dgm:prSet presAssocID="{5EC001E9-F886-4AEA-8168-5FB730223D21}" presName="childNode1tx" presStyleLbl="bgAcc1" presStyleIdx="0" presStyleCnt="1">
        <dgm:presLayoutVars>
          <dgm:bulletEnabled val="1"/>
        </dgm:presLayoutVars>
      </dgm:prSet>
      <dgm:spPr/>
      <dgm:t>
        <a:bodyPr/>
        <a:lstStyle/>
        <a:p>
          <a:endParaRPr lang="en-US"/>
        </a:p>
      </dgm:t>
    </dgm:pt>
    <dgm:pt modelId="{50907FF5-8784-4A4B-8E45-63602A1B0C2A}" type="pres">
      <dgm:prSet presAssocID="{5EC001E9-F886-4AEA-8168-5FB730223D21}" presName="parentNode1" presStyleLbl="node1" presStyleIdx="0" presStyleCnt="1" custScaleX="77178" custScaleY="157499" custLinFactX="25373" custLinFactY="-78054" custLinFactNeighborX="100000" custLinFactNeighborY="-100000">
        <dgm:presLayoutVars>
          <dgm:chMax val="1"/>
          <dgm:bulletEnabled val="1"/>
        </dgm:presLayoutVars>
      </dgm:prSet>
      <dgm:spPr/>
      <dgm:t>
        <a:bodyPr/>
        <a:lstStyle/>
        <a:p>
          <a:endParaRPr lang="en-US"/>
        </a:p>
      </dgm:t>
    </dgm:pt>
    <dgm:pt modelId="{1B54654A-C03C-4F86-A47E-33B51812C9CB}" type="pres">
      <dgm:prSet presAssocID="{5EC001E9-F886-4AEA-8168-5FB730223D21}" presName="connSite1" presStyleCnt="0"/>
      <dgm:spPr/>
    </dgm:pt>
  </dgm:ptLst>
  <dgm:cxnLst>
    <dgm:cxn modelId="{4C08AB64-FD92-4CFA-94C9-2ADAB15E52BD}" type="presOf" srcId="{15A20F12-87DB-4E83-BD20-F5F96419439A}" destId="{81133FC8-982C-43EF-A4FA-19C303B0EE83}" srcOrd="0" destOrd="0" presId="urn:microsoft.com/office/officeart/2005/8/layout/hProcess4"/>
    <dgm:cxn modelId="{EF6C42F3-D3B6-492C-984A-9C587749690A}" srcId="{5EC001E9-F886-4AEA-8168-5FB730223D21}" destId="{8003A551-138F-4A3C-9F47-C073F1335374}" srcOrd="3" destOrd="0" parTransId="{23123985-0AB4-401D-97F3-5A6588638228}" sibTransId="{415F54E5-C725-44DB-9535-29B5011F0721}"/>
    <dgm:cxn modelId="{0FD3BBDC-9E64-4B5F-AC4B-3D772B97F55B}" srcId="{0121BD15-A3EB-40E4-96F4-EBDED1CE71F3}" destId="{5EC001E9-F886-4AEA-8168-5FB730223D21}" srcOrd="0" destOrd="0" parTransId="{16583DDF-4D36-43DE-B7CC-CC8614F1B931}" sibTransId="{9D9F1C47-5F75-45F8-B81E-24CB3945E3CA}"/>
    <dgm:cxn modelId="{BE8CFDF2-E8AC-4EC2-96A7-5683F33B3EAB}" type="presOf" srcId="{5EC001E9-F886-4AEA-8168-5FB730223D21}" destId="{50907FF5-8784-4A4B-8E45-63602A1B0C2A}" srcOrd="0" destOrd="0" presId="urn:microsoft.com/office/officeart/2005/8/layout/hProcess4"/>
    <dgm:cxn modelId="{C80D0A90-D3DB-4433-A947-E9864D1DF7D0}" srcId="{5EC001E9-F886-4AEA-8168-5FB730223D21}" destId="{15A20F12-87DB-4E83-BD20-F5F96419439A}" srcOrd="0" destOrd="0" parTransId="{D0BC2E6F-EEE9-4289-BFAE-518F166BED2D}" sibTransId="{46D353ED-38A7-420C-811B-A4C0512A6F73}"/>
    <dgm:cxn modelId="{D1160D00-2C2F-44DB-A5FF-33D2B5A95CAF}" srcId="{5EC001E9-F886-4AEA-8168-5FB730223D21}" destId="{47A905DB-C0FA-41B5-9C99-93EE91BEC6E8}" srcOrd="2" destOrd="0" parTransId="{DDFFB30D-FD3D-4678-B4FE-C3BF400EEE32}" sibTransId="{61A0BCDE-2351-4C39-9335-59C0B7FBC54B}"/>
    <dgm:cxn modelId="{EB4F6721-0EC5-4A9D-BD81-7993AB0EBDAB}" type="presOf" srcId="{8003A551-138F-4A3C-9F47-C073F1335374}" destId="{81133FC8-982C-43EF-A4FA-19C303B0EE83}" srcOrd="0" destOrd="3" presId="urn:microsoft.com/office/officeart/2005/8/layout/hProcess4"/>
    <dgm:cxn modelId="{0018DF33-8AD1-4A3A-B91F-B6B548C3C4A7}" srcId="{5EC001E9-F886-4AEA-8168-5FB730223D21}" destId="{A8A454C1-E763-4428-9BBB-58A73EF778B6}" srcOrd="1" destOrd="0" parTransId="{CCEDE67F-405A-4B01-9F7F-BBA068519BAD}" sibTransId="{5A94A3B8-20E1-4A78-B945-49E422002FD2}"/>
    <dgm:cxn modelId="{172B74F8-6256-442F-9DDA-9A409F48F3A6}" type="presOf" srcId="{0121BD15-A3EB-40E4-96F4-EBDED1CE71F3}" destId="{132B595F-EBF6-464E-8B9A-A4AC9D71B4B0}" srcOrd="0" destOrd="0" presId="urn:microsoft.com/office/officeart/2005/8/layout/hProcess4"/>
    <dgm:cxn modelId="{F56A24D0-3625-4E46-9C40-1B74B49C3473}" type="presOf" srcId="{A8A454C1-E763-4428-9BBB-58A73EF778B6}" destId="{81133FC8-982C-43EF-A4FA-19C303B0EE83}" srcOrd="0" destOrd="1" presId="urn:microsoft.com/office/officeart/2005/8/layout/hProcess4"/>
    <dgm:cxn modelId="{587D0DFB-6185-4FBE-9897-FD5DAA5CAC8A}" type="presOf" srcId="{47A905DB-C0FA-41B5-9C99-93EE91BEC6E8}" destId="{5E92DA72-72A9-4214-B61A-88EA23594B09}" srcOrd="1" destOrd="2" presId="urn:microsoft.com/office/officeart/2005/8/layout/hProcess4"/>
    <dgm:cxn modelId="{A983F4D8-FDB1-466C-A109-D4341B4710A1}" type="presOf" srcId="{15A20F12-87DB-4E83-BD20-F5F96419439A}" destId="{5E92DA72-72A9-4214-B61A-88EA23594B09}" srcOrd="1" destOrd="0" presId="urn:microsoft.com/office/officeart/2005/8/layout/hProcess4"/>
    <dgm:cxn modelId="{224FDCEF-B66D-4D92-B176-9E21DE0CD01E}" type="presOf" srcId="{8003A551-138F-4A3C-9F47-C073F1335374}" destId="{5E92DA72-72A9-4214-B61A-88EA23594B09}" srcOrd="1" destOrd="3" presId="urn:microsoft.com/office/officeart/2005/8/layout/hProcess4"/>
    <dgm:cxn modelId="{B595E071-8B59-42A6-875F-98A101B06199}" type="presOf" srcId="{A8A454C1-E763-4428-9BBB-58A73EF778B6}" destId="{5E92DA72-72A9-4214-B61A-88EA23594B09}" srcOrd="1" destOrd="1" presId="urn:microsoft.com/office/officeart/2005/8/layout/hProcess4"/>
    <dgm:cxn modelId="{1B42EC98-B5C1-4A2D-AEE0-91EC0640AE22}" type="presOf" srcId="{47A905DB-C0FA-41B5-9C99-93EE91BEC6E8}" destId="{81133FC8-982C-43EF-A4FA-19C303B0EE83}" srcOrd="0" destOrd="2" presId="urn:microsoft.com/office/officeart/2005/8/layout/hProcess4"/>
    <dgm:cxn modelId="{B409F422-6C8A-456F-BC54-D1457F38CE89}" type="presParOf" srcId="{132B595F-EBF6-464E-8B9A-A4AC9D71B4B0}" destId="{8D60DC90-0882-4AD4-8AE0-2814256928A3}" srcOrd="0" destOrd="0" presId="urn:microsoft.com/office/officeart/2005/8/layout/hProcess4"/>
    <dgm:cxn modelId="{8B55D16E-B8E9-42C0-A4AC-AE3CBA04B3BF}" type="presParOf" srcId="{132B595F-EBF6-464E-8B9A-A4AC9D71B4B0}" destId="{AEF23243-50FC-4BEE-9759-412CF9D01C7D}" srcOrd="1" destOrd="0" presId="urn:microsoft.com/office/officeart/2005/8/layout/hProcess4"/>
    <dgm:cxn modelId="{5F4C99E3-73AB-4D0A-8AD2-E53B626C092D}" type="presParOf" srcId="{132B595F-EBF6-464E-8B9A-A4AC9D71B4B0}" destId="{AE4A3906-A7E5-44D4-A84B-6C988C758133}" srcOrd="2" destOrd="0" presId="urn:microsoft.com/office/officeart/2005/8/layout/hProcess4"/>
    <dgm:cxn modelId="{07230482-0A6A-4504-8908-DD9E700B713D}" type="presParOf" srcId="{AE4A3906-A7E5-44D4-A84B-6C988C758133}" destId="{58AA53D6-E813-442B-BC9A-03F3D7631D31}" srcOrd="0" destOrd="0" presId="urn:microsoft.com/office/officeart/2005/8/layout/hProcess4"/>
    <dgm:cxn modelId="{C240B8A4-B549-4D60-A2DB-0D0A9C88657D}" type="presParOf" srcId="{58AA53D6-E813-442B-BC9A-03F3D7631D31}" destId="{AB70940C-8D1D-4DE2-8DBD-4A8F0BE8E410}" srcOrd="0" destOrd="0" presId="urn:microsoft.com/office/officeart/2005/8/layout/hProcess4"/>
    <dgm:cxn modelId="{DA2C68D0-BAC3-437F-ACF0-EC86F7767869}" type="presParOf" srcId="{58AA53D6-E813-442B-BC9A-03F3D7631D31}" destId="{81133FC8-982C-43EF-A4FA-19C303B0EE83}" srcOrd="1" destOrd="0" presId="urn:microsoft.com/office/officeart/2005/8/layout/hProcess4"/>
    <dgm:cxn modelId="{68D04462-AD90-466D-B0A9-B58495DEC64A}" type="presParOf" srcId="{58AA53D6-E813-442B-BC9A-03F3D7631D31}" destId="{5E92DA72-72A9-4214-B61A-88EA23594B09}" srcOrd="2" destOrd="0" presId="urn:microsoft.com/office/officeart/2005/8/layout/hProcess4"/>
    <dgm:cxn modelId="{09E3075B-629A-46EE-A7E7-42A99EC5AF9F}" type="presParOf" srcId="{58AA53D6-E813-442B-BC9A-03F3D7631D31}" destId="{50907FF5-8784-4A4B-8E45-63602A1B0C2A}" srcOrd="3" destOrd="0" presId="urn:microsoft.com/office/officeart/2005/8/layout/hProcess4"/>
    <dgm:cxn modelId="{028FE30B-4634-410A-8B53-836C663A66FE}" type="presParOf" srcId="{58AA53D6-E813-442B-BC9A-03F3D7631D31}" destId="{1B54654A-C03C-4F86-A47E-33B51812C9CB}" srcOrd="4" destOrd="0" presId="urn:microsoft.com/office/officeart/2005/8/layout/hProcess4"/>
  </dgm:cxnLst>
  <dgm:bg/>
  <dgm:whole/>
  <dgm:extLst>
    <a:ext uri="http://schemas.microsoft.com/office/drawing/2008/diagram">
      <dsp:dataModelExt xmlns=""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2148D9-EEC4-41B8-8B2A-E02A24B1E897}"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5F8D0CF0-51DC-4C79-BB63-D20D3137EE4C}">
      <dgm:prSet custT="1"/>
      <dgm:spPr/>
      <dgm:t>
        <a:bodyPr/>
        <a:lstStyle/>
        <a:p>
          <a:pPr algn="l" rtl="0"/>
          <a:r>
            <a:rPr lang="en-US" sz="2000" b="1" i="0" smtClean="0">
              <a:latin typeface="Cambria" panose="02040503050406030204" pitchFamily="18" charset="0"/>
              <a:ea typeface="Cambria" panose="02040503050406030204" pitchFamily="18" charset="0"/>
            </a:rPr>
            <a:t> Scope of the Guidelines</a:t>
          </a:r>
          <a:endParaRPr lang="en-US" sz="2000" b="1" i="0" dirty="0">
            <a:latin typeface="Cambria" panose="02040503050406030204" pitchFamily="18" charset="0"/>
            <a:ea typeface="Cambria" panose="02040503050406030204" pitchFamily="18" charset="0"/>
          </a:endParaRPr>
        </a:p>
      </dgm:t>
    </dgm:pt>
    <dgm:pt modelId="{9D46BE04-4901-4821-B811-77300321DB52}" type="parTrans" cxnId="{E45B04AE-9CDE-4346-93DA-2059A5CEBB34}">
      <dgm:prSet/>
      <dgm:spPr/>
      <dgm:t>
        <a:bodyPr/>
        <a:lstStyle/>
        <a:p>
          <a:pPr algn="l"/>
          <a:endParaRPr lang="en-US" sz="2000"/>
        </a:p>
      </dgm:t>
    </dgm:pt>
    <dgm:pt modelId="{3FB2737F-25F9-411F-A83D-8C24033EADDF}" type="sibTrans" cxnId="{E45B04AE-9CDE-4346-93DA-2059A5CEBB34}">
      <dgm:prSet/>
      <dgm:spPr/>
      <dgm:t>
        <a:bodyPr/>
        <a:lstStyle/>
        <a:p>
          <a:pPr algn="l"/>
          <a:endParaRPr lang="en-US" sz="2000"/>
        </a:p>
      </dgm:t>
    </dgm:pt>
    <dgm:pt modelId="{1999CD8A-7776-4593-AFE6-37C5166868E8}" type="pres">
      <dgm:prSet presAssocID="{3F2148D9-EEC4-41B8-8B2A-E02A24B1E897}" presName="diagram" presStyleCnt="0">
        <dgm:presLayoutVars>
          <dgm:dir/>
          <dgm:resizeHandles val="exact"/>
        </dgm:presLayoutVars>
      </dgm:prSet>
      <dgm:spPr/>
      <dgm:t>
        <a:bodyPr/>
        <a:lstStyle/>
        <a:p>
          <a:endParaRPr lang="en-US"/>
        </a:p>
      </dgm:t>
    </dgm:pt>
    <dgm:pt modelId="{A16223E1-C4CF-4101-BA34-7567B79633B1}" type="pres">
      <dgm:prSet presAssocID="{5F8D0CF0-51DC-4C79-BB63-D20D3137EE4C}" presName="node" presStyleLbl="node1" presStyleIdx="0" presStyleCnt="1" custScaleX="134429" custScaleY="111924" custLinFactX="97206" custLinFactNeighborX="100000" custLinFactNeighborY="54010">
        <dgm:presLayoutVars>
          <dgm:bulletEnabled val="1"/>
        </dgm:presLayoutVars>
      </dgm:prSet>
      <dgm:spPr/>
      <dgm:t>
        <a:bodyPr/>
        <a:lstStyle/>
        <a:p>
          <a:endParaRPr lang="en-US"/>
        </a:p>
      </dgm:t>
    </dgm:pt>
  </dgm:ptLst>
  <dgm:cxnLst>
    <dgm:cxn modelId="{2ADE32CD-B880-4C97-9861-4FD69405C9FB}" type="presOf" srcId="{5F8D0CF0-51DC-4C79-BB63-D20D3137EE4C}" destId="{A16223E1-C4CF-4101-BA34-7567B79633B1}" srcOrd="0" destOrd="0" presId="urn:microsoft.com/office/officeart/2005/8/layout/default#1"/>
    <dgm:cxn modelId="{8147A2E8-4C89-459C-90B0-E2DCF0DED462}" type="presOf" srcId="{3F2148D9-EEC4-41B8-8B2A-E02A24B1E897}" destId="{1999CD8A-7776-4593-AFE6-37C5166868E8}" srcOrd="0" destOrd="0" presId="urn:microsoft.com/office/officeart/2005/8/layout/default#1"/>
    <dgm:cxn modelId="{E45B04AE-9CDE-4346-93DA-2059A5CEBB34}" srcId="{3F2148D9-EEC4-41B8-8B2A-E02A24B1E897}" destId="{5F8D0CF0-51DC-4C79-BB63-D20D3137EE4C}" srcOrd="0" destOrd="0" parTransId="{9D46BE04-4901-4821-B811-77300321DB52}" sibTransId="{3FB2737F-25F9-411F-A83D-8C24033EADDF}"/>
    <dgm:cxn modelId="{15967781-6478-4010-BC7B-2C941BAA312B}" type="presParOf" srcId="{1999CD8A-7776-4593-AFE6-37C5166868E8}" destId="{A16223E1-C4CF-4101-BA34-7567B79633B1}" srcOrd="0" destOrd="0" presId="urn:microsoft.com/office/officeart/2005/8/layout/default#1"/>
  </dgm:cxnLst>
  <dgm:bg/>
  <dgm:whole/>
  <dgm:extLst>
    <a:ext uri="http://schemas.microsoft.com/office/drawing/2008/diagram">
      <dsp:dataModelExt xmlns=""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50F106-D4D3-4924-AFAD-47A0E01C82A8}"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749DD76E-298A-4309-8014-F01C0E4737B8}">
      <dgm:prSet phldrT="[Text]" custT="1"/>
      <dgm:spPr>
        <a:blipFill rotWithShape="0">
          <a:blip xmlns:r="http://schemas.openxmlformats.org/officeDocument/2006/relationships" r:embed="rId1"/>
          <a:tile tx="0" ty="0" sx="100000" sy="100000" flip="none" algn="tl"/>
        </a:blipFill>
      </dgm:spPr>
      <dgm:t>
        <a:bodyPr/>
        <a:lstStyle/>
        <a:p>
          <a:pPr algn="just"/>
          <a:r>
            <a:rPr lang="en-US" sz="2000" b="1" dirty="0" smtClean="0">
              <a:latin typeface="Times New Roman" panose="02020603050405020304" pitchFamily="18" charset="0"/>
              <a:cs typeface="Times New Roman" panose="02020603050405020304" pitchFamily="18" charset="0"/>
            </a:rPr>
            <a:t>1. Health and safety guidelines</a:t>
          </a:r>
          <a:endParaRPr lang="en-US" sz="2000" dirty="0">
            <a:latin typeface="Times New Roman" panose="02020603050405020304" pitchFamily="18" charset="0"/>
            <a:cs typeface="Times New Roman" panose="02020603050405020304" pitchFamily="18" charset="0"/>
          </a:endParaRPr>
        </a:p>
      </dgm:t>
    </dgm:pt>
    <dgm:pt modelId="{F6BB95B4-BCA2-4539-95D2-11AEEA6394C9}" type="parTrans" cxnId="{582A20DB-0591-44D1-A9F6-ECAC679374A5}">
      <dgm:prSet/>
      <dgm:spPr/>
      <dgm:t>
        <a:bodyPr/>
        <a:lstStyle/>
        <a:p>
          <a:endParaRPr lang="en-US"/>
        </a:p>
      </dgm:t>
    </dgm:pt>
    <dgm:pt modelId="{F5303036-4A3C-4A8D-9041-60ED3CB349FB}" type="sibTrans" cxnId="{582A20DB-0591-44D1-A9F6-ECAC679374A5}">
      <dgm:prSet/>
      <dgm:spPr/>
      <dgm:t>
        <a:bodyPr/>
        <a:lstStyle/>
        <a:p>
          <a:endParaRPr lang="en-US"/>
        </a:p>
      </dgm:t>
    </dgm:pt>
    <dgm:pt modelId="{614A0EAB-1F06-4FC8-A18D-5761D9EDEA4A}">
      <dgm:prSet phldrT="[Tex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just"/>
          <a:r>
            <a:rPr lang="en-US" sz="2200" b="1" dirty="0" smtClean="0">
              <a:solidFill>
                <a:schemeClr val="tx1"/>
              </a:solidFill>
              <a:latin typeface="Times New Roman" panose="02020603050405020304" pitchFamily="18" charset="0"/>
              <a:cs typeface="Times New Roman" panose="02020603050405020304" pitchFamily="18" charset="0"/>
            </a:rPr>
            <a:t>Safety and wellbeing of trainees in workplaces</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C205DBF6-CA26-4C50-AC33-FE87C865791C}" type="parTrans" cxnId="{47C7FDC4-DDBC-4A46-8D9C-9324D54B23E1}">
      <dgm:prSet/>
      <dgm:spPr/>
      <dgm:t>
        <a:bodyPr/>
        <a:lstStyle/>
        <a:p>
          <a:endParaRPr lang="en-US"/>
        </a:p>
      </dgm:t>
    </dgm:pt>
    <dgm:pt modelId="{70BA7029-0F0E-4F33-BC47-BC447C783FED}" type="sibTrans" cxnId="{47C7FDC4-DDBC-4A46-8D9C-9324D54B23E1}">
      <dgm:prSet/>
      <dgm:spPr/>
      <dgm:t>
        <a:bodyPr/>
        <a:lstStyle/>
        <a:p>
          <a:endParaRPr lang="en-US"/>
        </a:p>
      </dgm:t>
    </dgm:pt>
    <dgm:pt modelId="{054EF885-BA34-429C-B069-1A90CAC28D56}">
      <dgm:prSet phldrT="[Text]" custT="1"/>
      <dgm:spPr>
        <a:blipFill rotWithShape="0">
          <a:blip xmlns:r="http://schemas.openxmlformats.org/officeDocument/2006/relationships" r:embed="rId1"/>
          <a:tile tx="0" ty="0" sx="100000" sy="100000" flip="none" algn="tl"/>
        </a:blipFill>
      </dgm:spPr>
      <dgm:t>
        <a:bodyPr/>
        <a:lstStyle/>
        <a:p>
          <a:pPr algn="just"/>
          <a:r>
            <a:rPr lang="en-US" sz="2000" b="1" dirty="0" smtClean="0">
              <a:latin typeface="Times New Roman" panose="02020603050405020304" pitchFamily="18" charset="0"/>
              <a:cs typeface="Times New Roman" panose="02020603050405020304" pitchFamily="18" charset="0"/>
            </a:rPr>
            <a:t>2.Quality assurance guidelines</a:t>
          </a:r>
          <a:endParaRPr lang="en-US" sz="2000" dirty="0">
            <a:latin typeface="Times New Roman" panose="02020603050405020304" pitchFamily="18" charset="0"/>
            <a:cs typeface="Times New Roman" panose="02020603050405020304" pitchFamily="18" charset="0"/>
          </a:endParaRPr>
        </a:p>
      </dgm:t>
    </dgm:pt>
    <dgm:pt modelId="{1800F16B-D932-46D6-ACEC-E5796DC9B252}" type="parTrans" cxnId="{931BDE03-A938-4460-85F9-58A54244E3BF}">
      <dgm:prSet/>
      <dgm:spPr/>
      <dgm:t>
        <a:bodyPr/>
        <a:lstStyle/>
        <a:p>
          <a:endParaRPr lang="en-US"/>
        </a:p>
      </dgm:t>
    </dgm:pt>
    <dgm:pt modelId="{680D192C-E74A-448F-8F4C-7DD7DCD8992F}" type="sibTrans" cxnId="{931BDE03-A938-4460-85F9-58A54244E3BF}">
      <dgm:prSet/>
      <dgm:spPr/>
      <dgm:t>
        <a:bodyPr/>
        <a:lstStyle/>
        <a:p>
          <a:endParaRPr lang="en-US"/>
        </a:p>
      </dgm:t>
    </dgm:pt>
    <dgm:pt modelId="{28A7C8C0-DEA9-40EE-B40D-D0273007ABDE}">
      <dgm:prSet phldrT="[Tex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checklist before the placement</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C787428D-3A74-46D8-A218-472BD24CE22C}" type="parTrans" cxnId="{E376CCF7-D4A8-47AC-804D-4FD6335CC684}">
      <dgm:prSet/>
      <dgm:spPr/>
      <dgm:t>
        <a:bodyPr/>
        <a:lstStyle/>
        <a:p>
          <a:endParaRPr lang="en-US"/>
        </a:p>
      </dgm:t>
    </dgm:pt>
    <dgm:pt modelId="{A98858EB-B451-4069-8FB1-ED9A9841AB28}" type="sibTrans" cxnId="{E376CCF7-D4A8-47AC-804D-4FD6335CC684}">
      <dgm:prSet/>
      <dgm:spPr/>
      <dgm:t>
        <a:bodyPr/>
        <a:lstStyle/>
        <a:p>
          <a:endParaRPr lang="en-US"/>
        </a:p>
      </dgm:t>
    </dgm:pt>
    <dgm:pt modelId="{F971ACF8-74D6-455B-BD41-C82596CC3096}">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Incident management procedures</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880E61D5-413F-42B7-8487-5A44B6D7F59A}" type="parTrans" cxnId="{3827C407-56AE-458D-A551-79AB63B20373}">
      <dgm:prSet/>
      <dgm:spPr/>
      <dgm:t>
        <a:bodyPr/>
        <a:lstStyle/>
        <a:p>
          <a:endParaRPr lang="en-US"/>
        </a:p>
      </dgm:t>
    </dgm:pt>
    <dgm:pt modelId="{42F597F8-B663-452E-B27B-C280D9F9AC3C}" type="sibTrans" cxnId="{3827C407-56AE-458D-A551-79AB63B20373}">
      <dgm:prSet/>
      <dgm:spPr/>
      <dgm:t>
        <a:bodyPr/>
        <a:lstStyle/>
        <a:p>
          <a:endParaRPr lang="en-US"/>
        </a:p>
      </dgm:t>
    </dgm:pt>
    <dgm:pt modelId="{B6339E19-E5AF-45B2-8C29-D680BABBE94F}">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Injury and health emergency of a trainee</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C3619378-FD86-424C-9293-2CD49CB3196A}" type="parTrans" cxnId="{1B853779-5DA0-4E86-AE91-270DBEF2DB8C}">
      <dgm:prSet/>
      <dgm:spPr/>
      <dgm:t>
        <a:bodyPr/>
        <a:lstStyle/>
        <a:p>
          <a:endParaRPr lang="en-US"/>
        </a:p>
      </dgm:t>
    </dgm:pt>
    <dgm:pt modelId="{043CC7D7-B674-41E9-B30E-0B3CF3FC598B}" type="sibTrans" cxnId="{1B853779-5DA0-4E86-AE91-270DBEF2DB8C}">
      <dgm:prSet/>
      <dgm:spPr/>
      <dgm:t>
        <a:bodyPr/>
        <a:lstStyle/>
        <a:p>
          <a:endParaRPr lang="en-US"/>
        </a:p>
      </dgm:t>
    </dgm:pt>
    <dgm:pt modelId="{7DFF909E-F7A8-4595-897B-B8B6C0766AA2}">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Workplace learning insurance</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BDAB7CB0-B795-4132-8343-AB6BAAE3C447}" type="parTrans" cxnId="{03407083-CD92-4763-AC0A-91FCA0FF6EE4}">
      <dgm:prSet/>
      <dgm:spPr/>
      <dgm:t>
        <a:bodyPr/>
        <a:lstStyle/>
        <a:p>
          <a:endParaRPr lang="en-US"/>
        </a:p>
      </dgm:t>
    </dgm:pt>
    <dgm:pt modelId="{92CA7207-595D-47CD-A238-4C2A0FE8CAAD}" type="sibTrans" cxnId="{03407083-CD92-4763-AC0A-91FCA0FF6EE4}">
      <dgm:prSet/>
      <dgm:spPr/>
      <dgm:t>
        <a:bodyPr/>
        <a:lstStyle/>
        <a:p>
          <a:endParaRPr lang="en-US"/>
        </a:p>
      </dgm:t>
    </dgm:pt>
    <dgm:pt modelId="{2E745D34-0B38-4DE5-850A-EA835AF9AE12}">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checklist during the placement</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999E08CF-72E9-4289-829B-47DA0AACBE86}" type="sibTrans" cxnId="{A5744D7C-9144-4B11-837C-638FB4DD52D6}">
      <dgm:prSet/>
      <dgm:spPr/>
      <dgm:t>
        <a:bodyPr/>
        <a:lstStyle/>
        <a:p>
          <a:endParaRPr lang="en-US"/>
        </a:p>
      </dgm:t>
    </dgm:pt>
    <dgm:pt modelId="{C24FED25-7704-4610-877E-149C82A74792}" type="parTrans" cxnId="{A5744D7C-9144-4B11-837C-638FB4DD52D6}">
      <dgm:prSet/>
      <dgm:spPr/>
      <dgm:t>
        <a:bodyPr/>
        <a:lstStyle/>
        <a:p>
          <a:endParaRPr lang="en-US"/>
        </a:p>
      </dgm:t>
    </dgm:pt>
    <dgm:pt modelId="{D1A52DD3-C4BC-48DF-9A2A-E17B2E19E36E}">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checklist after the placement</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2BB5611B-85B0-4B97-8C45-13636E68B1DF}" type="sibTrans" cxnId="{9CB74343-54A4-4594-A241-C7BEFAF310A9}">
      <dgm:prSet/>
      <dgm:spPr/>
      <dgm:t>
        <a:bodyPr/>
        <a:lstStyle/>
        <a:p>
          <a:endParaRPr lang="en-US"/>
        </a:p>
      </dgm:t>
    </dgm:pt>
    <dgm:pt modelId="{737737D3-A343-4C59-9AF8-59E17AE94CFC}" type="parTrans" cxnId="{9CB74343-54A4-4594-A241-C7BEFAF310A9}">
      <dgm:prSet/>
      <dgm:spPr/>
      <dgm:t>
        <a:bodyPr/>
        <a:lstStyle/>
        <a:p>
          <a:endParaRPr lang="en-US"/>
        </a:p>
      </dgm:t>
    </dgm:pt>
    <dgm:pt modelId="{C6B64B52-6904-4646-8D23-8C9457D7BAD1}">
      <dgm:prSet custT="1"/>
      <dgm:spPr>
        <a:blipFill rotWithShape="0">
          <a:blip xmlns:r="http://schemas.openxmlformats.org/officeDocument/2006/relationships" r:embed="rId1"/>
          <a:tile tx="0" ty="0" sx="100000" sy="100000" flip="none" algn="tl"/>
        </a:blipFill>
      </dgm:spPr>
      <dgm:t>
        <a:bodyPr/>
        <a:lstStyle/>
        <a:p>
          <a:pPr algn="just"/>
          <a:r>
            <a:rPr lang="en-US" sz="2000" b="1" dirty="0" smtClean="0">
              <a:latin typeface="Times New Roman" panose="02020603050405020304" pitchFamily="18" charset="0"/>
              <a:cs typeface="Times New Roman" panose="02020603050405020304" pitchFamily="18" charset="0"/>
            </a:rPr>
            <a:t>3.General eligibility and WPL management guidelines</a:t>
          </a:r>
          <a:r>
            <a:rPr lang="en-US" sz="2000" b="1" dirty="0" smtClean="0"/>
            <a:t/>
          </a:r>
          <a:br>
            <a:rPr lang="en-US" sz="2000" b="1" dirty="0" smtClean="0"/>
          </a:br>
          <a:r>
            <a:rPr lang="en-US" sz="2000" b="1" dirty="0" smtClean="0"/>
            <a:t>                                     </a:t>
          </a:r>
          <a:endParaRPr lang="en-US" sz="2000" b="1" dirty="0"/>
        </a:p>
      </dgm:t>
    </dgm:pt>
    <dgm:pt modelId="{197D62BA-745F-43FB-83EE-4ABFD25B6567}" type="parTrans" cxnId="{A93C71B7-EADA-4EB9-B659-EE62E5A92568}">
      <dgm:prSet/>
      <dgm:spPr/>
      <dgm:t>
        <a:bodyPr/>
        <a:lstStyle/>
        <a:p>
          <a:endParaRPr lang="en-US"/>
        </a:p>
      </dgm:t>
    </dgm:pt>
    <dgm:pt modelId="{0606C566-9D1C-4970-8CCE-FF922078E10E}" type="sibTrans" cxnId="{A93C71B7-EADA-4EB9-B659-EE62E5A92568}">
      <dgm:prSet/>
      <dgm:spPr/>
      <dgm:t>
        <a:bodyPr/>
        <a:lstStyle/>
        <a:p>
          <a:endParaRPr lang="en-US"/>
        </a:p>
      </dgm:t>
    </dgm:pt>
    <dgm:pt modelId="{F628BC81-9F6D-4769-941F-4B60C15394FA}">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eligibility criteria for employers</a:t>
          </a:r>
          <a:endParaRPr lang="en-US" sz="2200" dirty="0"/>
        </a:p>
      </dgm:t>
    </dgm:pt>
    <dgm:pt modelId="{903E34C1-A0FA-4FF9-ABE0-E9760459D4AF}" type="parTrans" cxnId="{0E0AA724-2B35-4B05-B235-B0B2A82B8A1D}">
      <dgm:prSet/>
      <dgm:spPr/>
      <dgm:t>
        <a:bodyPr/>
        <a:lstStyle/>
        <a:p>
          <a:endParaRPr lang="en-US"/>
        </a:p>
      </dgm:t>
    </dgm:pt>
    <dgm:pt modelId="{0FC4ECCF-0EBD-4167-98C4-DE4889F98174}" type="sibTrans" cxnId="{0E0AA724-2B35-4B05-B235-B0B2A82B8A1D}">
      <dgm:prSet/>
      <dgm:spPr/>
      <dgm:t>
        <a:bodyPr/>
        <a:lstStyle/>
        <a:p>
          <a:endParaRPr lang="en-US"/>
        </a:p>
      </dgm:t>
    </dgm:pt>
    <dgm:pt modelId="{978B50D2-D408-4747-89CF-11C905585FCB}">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eligibility criteria for schools</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042BD48F-D135-4223-B60A-E4791A5F2D54}" type="parTrans" cxnId="{3795BA98-4B49-424A-B20E-79740E658972}">
      <dgm:prSet/>
      <dgm:spPr/>
      <dgm:t>
        <a:bodyPr/>
        <a:lstStyle/>
        <a:p>
          <a:endParaRPr lang="en-US"/>
        </a:p>
      </dgm:t>
    </dgm:pt>
    <dgm:pt modelId="{59802223-468C-4E79-9FEE-0C7062752FE6}" type="sibTrans" cxnId="{3795BA98-4B49-424A-B20E-79740E658972}">
      <dgm:prSet/>
      <dgm:spPr/>
      <dgm:t>
        <a:bodyPr/>
        <a:lstStyle/>
        <a:p>
          <a:endParaRPr lang="en-US"/>
        </a:p>
      </dgm:t>
    </dgm:pt>
    <dgm:pt modelId="{65BD5BD4-0641-490E-9A2E-B4AEDD465304}">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criteria for approving work placement programs</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3B903F92-E287-4350-A76F-CF3C3A3A4D08}" type="parTrans" cxnId="{26343E5D-8DB8-4D25-8BDB-1702E500D1E4}">
      <dgm:prSet/>
      <dgm:spPr/>
      <dgm:t>
        <a:bodyPr/>
        <a:lstStyle/>
        <a:p>
          <a:endParaRPr lang="en-US"/>
        </a:p>
      </dgm:t>
    </dgm:pt>
    <dgm:pt modelId="{03245989-A567-4268-9C48-CFA7B239B2BD}" type="sibTrans" cxnId="{26343E5D-8DB8-4D25-8BDB-1702E500D1E4}">
      <dgm:prSet/>
      <dgm:spPr/>
      <dgm:t>
        <a:bodyPr/>
        <a:lstStyle/>
        <a:p>
          <a:endParaRPr lang="en-US"/>
        </a:p>
      </dgm:t>
    </dgm:pt>
    <dgm:pt modelId="{993F6E26-8AE9-4F60-9F9F-6E6BEFE75AD4}">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Minimum requirements for trainees in WPL</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82B4253D-A83E-4E07-951F-DA07CA41BF88}" type="parTrans" cxnId="{D7EDB04B-EC5D-47ED-B96E-D08EE9D0156C}">
      <dgm:prSet/>
      <dgm:spPr/>
      <dgm:t>
        <a:bodyPr/>
        <a:lstStyle/>
        <a:p>
          <a:endParaRPr lang="en-US"/>
        </a:p>
      </dgm:t>
    </dgm:pt>
    <dgm:pt modelId="{72CD8F34-E7B1-4661-BA9A-7DFEB7680343}" type="sibTrans" cxnId="{D7EDB04B-EC5D-47ED-B96E-D08EE9D0156C}">
      <dgm:prSet/>
      <dgm:spPr/>
      <dgm:t>
        <a:bodyPr/>
        <a:lstStyle/>
        <a:p>
          <a:endParaRPr lang="en-US"/>
        </a:p>
      </dgm:t>
    </dgm:pt>
    <dgm:pt modelId="{104A3232-1265-4B45-B430-C42C08D117D5}">
      <dgm:prSet custT="1">
        <dgm:style>
          <a:lnRef idx="2">
            <a:schemeClr val="accent6"/>
          </a:lnRef>
          <a:fillRef idx="1">
            <a:schemeClr val="lt1"/>
          </a:fillRef>
          <a:effectRef idx="0">
            <a:schemeClr val="accent6"/>
          </a:effectRef>
          <a:fontRef idx="minor">
            <a:schemeClr val="dk1"/>
          </a:fontRef>
        </dgm:style>
      </dgm:prSet>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Cancellation of a placement</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7118FCAC-5BF3-477F-A060-D5BC6827571D}" type="parTrans" cxnId="{CEA94BA2-636A-41D0-BFC8-477B9A02E6D5}">
      <dgm:prSet/>
      <dgm:spPr/>
      <dgm:t>
        <a:bodyPr/>
        <a:lstStyle/>
        <a:p>
          <a:endParaRPr lang="en-US"/>
        </a:p>
      </dgm:t>
    </dgm:pt>
    <dgm:pt modelId="{A7638BFD-813E-4EBF-B422-EB9C2242623B}" type="sibTrans" cxnId="{CEA94BA2-636A-41D0-BFC8-477B9A02E6D5}">
      <dgm:prSet/>
      <dgm:spPr/>
      <dgm:t>
        <a:bodyPr/>
        <a:lstStyle/>
        <a:p>
          <a:endParaRPr lang="en-US"/>
        </a:p>
      </dgm:t>
    </dgm:pt>
    <dgm:pt modelId="{56E1BDAD-62C6-4BE7-9BA5-7A2ED3617887}">
      <dgm:prSet custT="1"/>
      <dgm:spPr>
        <a:blipFill rotWithShape="0">
          <a:blip xmlns:r="http://schemas.openxmlformats.org/officeDocument/2006/relationships" r:embed="rId1"/>
          <a:tile tx="0" ty="0" sx="100000" sy="100000" flip="none" algn="tl"/>
        </a:blipFill>
      </dgm:spPr>
      <dgm:t>
        <a:bodyPr/>
        <a:lstStyle/>
        <a:p>
          <a:r>
            <a:rPr lang="en-US" sz="2000" b="1" dirty="0" smtClean="0">
              <a:latin typeface="Times New Roman" panose="02020603050405020304" pitchFamily="18" charset="0"/>
              <a:cs typeface="Times New Roman" panose="02020603050405020304" pitchFamily="18" charset="0"/>
            </a:rPr>
            <a:t>4.  Qualification and certification guidelines</a:t>
          </a:r>
          <a:endParaRPr lang="en-US" sz="2000" dirty="0">
            <a:latin typeface="Times New Roman" panose="02020603050405020304" pitchFamily="18" charset="0"/>
            <a:cs typeface="Times New Roman" panose="02020603050405020304" pitchFamily="18" charset="0"/>
          </a:endParaRPr>
        </a:p>
      </dgm:t>
    </dgm:pt>
    <dgm:pt modelId="{009C614F-896D-4747-818B-5EF6C3A46C49}" type="parTrans" cxnId="{45D492AC-397B-4B96-98DE-A4D143F64E07}">
      <dgm:prSet/>
      <dgm:spPr/>
      <dgm:t>
        <a:bodyPr/>
        <a:lstStyle/>
        <a:p>
          <a:endParaRPr lang="en-US"/>
        </a:p>
      </dgm:t>
    </dgm:pt>
    <dgm:pt modelId="{2AF8CD65-2E83-4AF0-A95E-F0BA362973F8}" type="sibTrans" cxnId="{45D492AC-397B-4B96-98DE-A4D143F64E07}">
      <dgm:prSet/>
      <dgm:spPr/>
      <dgm:t>
        <a:bodyPr/>
        <a:lstStyle/>
        <a:p>
          <a:endParaRPr lang="en-US"/>
        </a:p>
      </dgm:t>
    </dgm:pt>
    <dgm:pt modelId="{B1A5FB49-EFA1-423E-BF3C-070FBB718B32}">
      <dgm:prSet custT="1"/>
      <dgm:spPr>
        <a:gradFill rotWithShape="0">
          <a:gsLst>
            <a:gs pos="0">
              <a:schemeClr val="accent1">
                <a:lumMod val="5000"/>
                <a:lumOff val="95000"/>
              </a:schemeClr>
            </a:gs>
            <a:gs pos="6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Qualification guidelines</a:t>
          </a:r>
          <a:endParaRPr lang="en-US" sz="2200" dirty="0">
            <a:solidFill>
              <a:schemeClr val="tx1"/>
            </a:solidFill>
          </a:endParaRPr>
        </a:p>
      </dgm:t>
    </dgm:pt>
    <dgm:pt modelId="{14D299A6-A4F9-4277-BA1F-D41DA33AEFCC}" type="parTrans" cxnId="{C4E93F7A-0533-4109-AEF8-22B0E5C634E6}">
      <dgm:prSet/>
      <dgm:spPr/>
      <dgm:t>
        <a:bodyPr/>
        <a:lstStyle/>
        <a:p>
          <a:endParaRPr lang="en-US"/>
        </a:p>
      </dgm:t>
    </dgm:pt>
    <dgm:pt modelId="{BF34F23C-A77B-4B9C-9DE6-50930D40F780}" type="sibTrans" cxnId="{C4E93F7A-0533-4109-AEF8-22B0E5C634E6}">
      <dgm:prSet/>
      <dgm:spPr/>
      <dgm:t>
        <a:bodyPr/>
        <a:lstStyle/>
        <a:p>
          <a:endParaRPr lang="en-US"/>
        </a:p>
      </dgm:t>
    </dgm:pt>
    <dgm:pt modelId="{F5A67E11-2400-495E-86C7-332BD9708B80}">
      <dgm:prSet custT="1"/>
      <dgm:spPr>
        <a:gradFill rotWithShape="0">
          <a:gsLst>
            <a:gs pos="0">
              <a:schemeClr val="accent1">
                <a:lumMod val="5000"/>
                <a:lumOff val="95000"/>
              </a:schemeClr>
            </a:gs>
            <a:gs pos="6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sz="2200" b="1" dirty="0" smtClean="0">
              <a:solidFill>
                <a:schemeClr val="tx1"/>
              </a:solidFill>
              <a:latin typeface="Times New Roman" panose="02020603050405020304" pitchFamily="18" charset="0"/>
              <a:cs typeface="Times New Roman" panose="02020603050405020304" pitchFamily="18" charset="0"/>
            </a:rPr>
            <a:t>Accreditation and Certification</a:t>
          </a:r>
          <a:endParaRPr lang="en-US" sz="2200" b="1" dirty="0">
            <a:solidFill>
              <a:schemeClr val="tx1"/>
            </a:solidFill>
            <a:latin typeface="Times New Roman" panose="02020603050405020304" pitchFamily="18" charset="0"/>
            <a:cs typeface="Times New Roman" panose="02020603050405020304" pitchFamily="18" charset="0"/>
          </a:endParaRPr>
        </a:p>
      </dgm:t>
    </dgm:pt>
    <dgm:pt modelId="{130A9520-48CC-4F0C-9478-B791F83EAC7C}" type="parTrans" cxnId="{0094DB14-C6CE-495A-A3F4-A8FEA02B2C60}">
      <dgm:prSet/>
      <dgm:spPr/>
      <dgm:t>
        <a:bodyPr/>
        <a:lstStyle/>
        <a:p>
          <a:endParaRPr lang="en-US"/>
        </a:p>
      </dgm:t>
    </dgm:pt>
    <dgm:pt modelId="{F79A91B3-39FB-4567-A241-37C7A934A0FE}" type="sibTrans" cxnId="{0094DB14-C6CE-495A-A3F4-A8FEA02B2C60}">
      <dgm:prSet/>
      <dgm:spPr/>
      <dgm:t>
        <a:bodyPr/>
        <a:lstStyle/>
        <a:p>
          <a:endParaRPr lang="en-US"/>
        </a:p>
      </dgm:t>
    </dgm:pt>
    <dgm:pt modelId="{16F05FD6-DFB2-44D2-99D9-98FA99BC3687}" type="pres">
      <dgm:prSet presAssocID="{4B50F106-D4D3-4924-AFAD-47A0E01C82A8}" presName="Name0" presStyleCnt="0">
        <dgm:presLayoutVars>
          <dgm:dir/>
          <dgm:animLvl val="lvl"/>
          <dgm:resizeHandles val="exact"/>
        </dgm:presLayoutVars>
      </dgm:prSet>
      <dgm:spPr/>
      <dgm:t>
        <a:bodyPr/>
        <a:lstStyle/>
        <a:p>
          <a:endParaRPr lang="en-US"/>
        </a:p>
      </dgm:t>
    </dgm:pt>
    <dgm:pt modelId="{94DBC176-136A-46F2-9216-E8F757517C6B}" type="pres">
      <dgm:prSet presAssocID="{749DD76E-298A-4309-8014-F01C0E4737B8}" presName="linNode" presStyleCnt="0"/>
      <dgm:spPr/>
    </dgm:pt>
    <dgm:pt modelId="{1E8E53D1-9B9D-4F05-8310-DA52DBB15C34}" type="pres">
      <dgm:prSet presAssocID="{749DD76E-298A-4309-8014-F01C0E4737B8}" presName="parTx" presStyleLbl="revTx" presStyleIdx="0" presStyleCnt="4" custScaleX="175149" custScaleY="107558">
        <dgm:presLayoutVars>
          <dgm:chMax val="1"/>
          <dgm:bulletEnabled val="1"/>
        </dgm:presLayoutVars>
      </dgm:prSet>
      <dgm:spPr/>
      <dgm:t>
        <a:bodyPr/>
        <a:lstStyle/>
        <a:p>
          <a:endParaRPr lang="en-US"/>
        </a:p>
      </dgm:t>
    </dgm:pt>
    <dgm:pt modelId="{7DA7F200-7197-447F-8245-0ECDC381D5B6}" type="pres">
      <dgm:prSet presAssocID="{749DD76E-298A-4309-8014-F01C0E4737B8}" presName="bracket" presStyleLbl="parChTrans1D1" presStyleIdx="0" presStyleCnt="4" custScaleX="67801"/>
      <dgm:spPr/>
    </dgm:pt>
    <dgm:pt modelId="{E634B1F6-B21F-418E-A5EF-E2F7CB5F92C3}" type="pres">
      <dgm:prSet presAssocID="{749DD76E-298A-4309-8014-F01C0E4737B8}" presName="spH" presStyleCnt="0"/>
      <dgm:spPr/>
    </dgm:pt>
    <dgm:pt modelId="{F876F9C2-17E8-411C-B3EB-B780B984E17F}" type="pres">
      <dgm:prSet presAssocID="{749DD76E-298A-4309-8014-F01C0E4737B8}" presName="desTx" presStyleLbl="node1" presStyleIdx="0" presStyleCnt="4" custScaleX="155030" custLinFactNeighborX="-36355" custLinFactNeighborY="-8021">
        <dgm:presLayoutVars>
          <dgm:bulletEnabled val="1"/>
        </dgm:presLayoutVars>
      </dgm:prSet>
      <dgm:spPr/>
      <dgm:t>
        <a:bodyPr/>
        <a:lstStyle/>
        <a:p>
          <a:endParaRPr lang="en-US"/>
        </a:p>
      </dgm:t>
    </dgm:pt>
    <dgm:pt modelId="{39ED60AE-919B-499B-A3F7-62E7F4E951F5}" type="pres">
      <dgm:prSet presAssocID="{F5303036-4A3C-4A8D-9041-60ED3CB349FB}" presName="spV" presStyleCnt="0"/>
      <dgm:spPr/>
    </dgm:pt>
    <dgm:pt modelId="{81AF2683-D0FA-4AF6-A046-6890D8C4C6F3}" type="pres">
      <dgm:prSet presAssocID="{054EF885-BA34-429C-B069-1A90CAC28D56}" presName="linNode" presStyleCnt="0"/>
      <dgm:spPr/>
    </dgm:pt>
    <dgm:pt modelId="{DF5FFF06-3237-45BA-8430-7993E947EB40}" type="pres">
      <dgm:prSet presAssocID="{054EF885-BA34-429C-B069-1A90CAC28D56}" presName="parTx" presStyleLbl="revTx" presStyleIdx="1" presStyleCnt="4" custScaleX="107356" custScaleY="141575">
        <dgm:presLayoutVars>
          <dgm:chMax val="1"/>
          <dgm:bulletEnabled val="1"/>
        </dgm:presLayoutVars>
      </dgm:prSet>
      <dgm:spPr/>
      <dgm:t>
        <a:bodyPr/>
        <a:lstStyle/>
        <a:p>
          <a:endParaRPr lang="en-US"/>
        </a:p>
      </dgm:t>
    </dgm:pt>
    <dgm:pt modelId="{68379EA1-071A-477C-B203-16A3B12B7D32}" type="pres">
      <dgm:prSet presAssocID="{054EF885-BA34-429C-B069-1A90CAC28D56}" presName="bracket" presStyleLbl="parChTrans1D1" presStyleIdx="1" presStyleCnt="4"/>
      <dgm:spPr/>
    </dgm:pt>
    <dgm:pt modelId="{7FF1D855-D0C5-4C8B-AA61-CCBEB79290C8}" type="pres">
      <dgm:prSet presAssocID="{054EF885-BA34-429C-B069-1A90CAC28D56}" presName="spH" presStyleCnt="0"/>
      <dgm:spPr/>
    </dgm:pt>
    <dgm:pt modelId="{EBC69DCD-B350-444A-8C21-72B5F392AEC2}" type="pres">
      <dgm:prSet presAssocID="{054EF885-BA34-429C-B069-1A90CAC28D56}" presName="desTx" presStyleLbl="node1" presStyleIdx="1" presStyleCnt="4" custScaleX="115076" custScaleY="95272" custLinFactNeighborX="-82610" custLinFactNeighborY="-1091">
        <dgm:presLayoutVars>
          <dgm:bulletEnabled val="1"/>
        </dgm:presLayoutVars>
      </dgm:prSet>
      <dgm:spPr/>
      <dgm:t>
        <a:bodyPr/>
        <a:lstStyle/>
        <a:p>
          <a:endParaRPr lang="en-US"/>
        </a:p>
      </dgm:t>
    </dgm:pt>
    <dgm:pt modelId="{0BE8D77B-BA76-479B-A0B7-DF4C6C5596EB}" type="pres">
      <dgm:prSet presAssocID="{680D192C-E74A-448F-8F4C-7DD7DCD8992F}" presName="spV" presStyleCnt="0"/>
      <dgm:spPr/>
    </dgm:pt>
    <dgm:pt modelId="{23DFD619-1AC6-4277-A3F1-66405ABAD773}" type="pres">
      <dgm:prSet presAssocID="{C6B64B52-6904-4646-8D23-8C9457D7BAD1}" presName="linNode" presStyleCnt="0"/>
      <dgm:spPr/>
    </dgm:pt>
    <dgm:pt modelId="{7F377CA8-AD75-4FFE-8BBF-61801B6EEED1}" type="pres">
      <dgm:prSet presAssocID="{C6B64B52-6904-4646-8D23-8C9457D7BAD1}" presName="parTx" presStyleLbl="revTx" presStyleIdx="2" presStyleCnt="4">
        <dgm:presLayoutVars>
          <dgm:chMax val="1"/>
          <dgm:bulletEnabled val="1"/>
        </dgm:presLayoutVars>
      </dgm:prSet>
      <dgm:spPr/>
      <dgm:t>
        <a:bodyPr/>
        <a:lstStyle/>
        <a:p>
          <a:endParaRPr lang="en-US"/>
        </a:p>
      </dgm:t>
    </dgm:pt>
    <dgm:pt modelId="{2EC13103-F69A-4730-AB9C-9E13E26A3DC4}" type="pres">
      <dgm:prSet presAssocID="{C6B64B52-6904-4646-8D23-8C9457D7BAD1}" presName="bracket" presStyleLbl="parChTrans1D1" presStyleIdx="2" presStyleCnt="4"/>
      <dgm:spPr/>
    </dgm:pt>
    <dgm:pt modelId="{2A3A2742-FBE7-4740-A7C1-7E06B84EA5BD}" type="pres">
      <dgm:prSet presAssocID="{C6B64B52-6904-4646-8D23-8C9457D7BAD1}" presName="spH" presStyleCnt="0"/>
      <dgm:spPr/>
    </dgm:pt>
    <dgm:pt modelId="{5038166D-131C-4ED3-921F-1ED5580DD758}" type="pres">
      <dgm:prSet presAssocID="{C6B64B52-6904-4646-8D23-8C9457D7BAD1}" presName="desTx" presStyleLbl="node1" presStyleIdx="2" presStyleCnt="4" custScaleX="101963" custScaleY="97706">
        <dgm:presLayoutVars>
          <dgm:bulletEnabled val="1"/>
        </dgm:presLayoutVars>
      </dgm:prSet>
      <dgm:spPr/>
      <dgm:t>
        <a:bodyPr/>
        <a:lstStyle/>
        <a:p>
          <a:endParaRPr lang="en-US"/>
        </a:p>
      </dgm:t>
    </dgm:pt>
    <dgm:pt modelId="{A2F28F43-ABEB-45F5-BFB5-7972E47B8D4C}" type="pres">
      <dgm:prSet presAssocID="{0606C566-9D1C-4970-8CCE-FF922078E10E}" presName="spV" presStyleCnt="0"/>
      <dgm:spPr/>
    </dgm:pt>
    <dgm:pt modelId="{F3A5FCF5-3887-4036-A6AD-E8FCEBF9D678}" type="pres">
      <dgm:prSet presAssocID="{56E1BDAD-62C6-4BE7-9BA5-7A2ED3617887}" presName="linNode" presStyleCnt="0"/>
      <dgm:spPr/>
    </dgm:pt>
    <dgm:pt modelId="{83DFE1F2-25A1-4668-BADD-89D94B3D390F}" type="pres">
      <dgm:prSet presAssocID="{56E1BDAD-62C6-4BE7-9BA5-7A2ED3617887}" presName="parTx" presStyleLbl="revTx" presStyleIdx="3" presStyleCnt="4" custLinFactNeighborX="-90244" custLinFactNeighborY="4669">
        <dgm:presLayoutVars>
          <dgm:chMax val="1"/>
          <dgm:bulletEnabled val="1"/>
        </dgm:presLayoutVars>
      </dgm:prSet>
      <dgm:spPr/>
      <dgm:t>
        <a:bodyPr/>
        <a:lstStyle/>
        <a:p>
          <a:endParaRPr lang="en-US"/>
        </a:p>
      </dgm:t>
    </dgm:pt>
    <dgm:pt modelId="{6BE13404-B104-4B3E-8718-4FF9715A82FC}" type="pres">
      <dgm:prSet presAssocID="{56E1BDAD-62C6-4BE7-9BA5-7A2ED3617887}" presName="bracket" presStyleLbl="parChTrans1D1" presStyleIdx="3" presStyleCnt="4"/>
      <dgm:spPr/>
    </dgm:pt>
    <dgm:pt modelId="{F30F2347-CCA5-459C-8EA5-45D82144182E}" type="pres">
      <dgm:prSet presAssocID="{56E1BDAD-62C6-4BE7-9BA5-7A2ED3617887}" presName="spH" presStyleCnt="0"/>
      <dgm:spPr/>
    </dgm:pt>
    <dgm:pt modelId="{76D9544A-9F32-4D9A-B4D7-F2A923AB8FA7}" type="pres">
      <dgm:prSet presAssocID="{56E1BDAD-62C6-4BE7-9BA5-7A2ED3617887}" presName="desTx" presStyleLbl="node1" presStyleIdx="3" presStyleCnt="4">
        <dgm:presLayoutVars>
          <dgm:bulletEnabled val="1"/>
        </dgm:presLayoutVars>
      </dgm:prSet>
      <dgm:spPr/>
      <dgm:t>
        <a:bodyPr/>
        <a:lstStyle/>
        <a:p>
          <a:endParaRPr lang="en-US"/>
        </a:p>
      </dgm:t>
    </dgm:pt>
  </dgm:ptLst>
  <dgm:cxnLst>
    <dgm:cxn modelId="{CCF19B20-09CB-4A56-8510-FE0DD93B8C26}" type="presOf" srcId="{56E1BDAD-62C6-4BE7-9BA5-7A2ED3617887}" destId="{83DFE1F2-25A1-4668-BADD-89D94B3D390F}" srcOrd="0" destOrd="0" presId="urn:diagrams.loki3.com/BracketList"/>
    <dgm:cxn modelId="{E376CCF7-D4A8-47AC-804D-4FD6335CC684}" srcId="{054EF885-BA34-429C-B069-1A90CAC28D56}" destId="{28A7C8C0-DEA9-40EE-B40D-D0273007ABDE}" srcOrd="0" destOrd="0" parTransId="{C787428D-3A74-46D8-A218-472BD24CE22C}" sibTransId="{A98858EB-B451-4069-8FB1-ED9A9841AB28}"/>
    <dgm:cxn modelId="{9CB74343-54A4-4594-A241-C7BEFAF310A9}" srcId="{054EF885-BA34-429C-B069-1A90CAC28D56}" destId="{D1A52DD3-C4BC-48DF-9A2A-E17B2E19E36E}" srcOrd="2" destOrd="0" parTransId="{737737D3-A343-4C59-9AF8-59E17AE94CFC}" sibTransId="{2BB5611B-85B0-4B97-8C45-13636E68B1DF}"/>
    <dgm:cxn modelId="{DBDD96B3-9B83-4FC1-936E-C69E2CFEF815}" type="presOf" srcId="{C6B64B52-6904-4646-8D23-8C9457D7BAD1}" destId="{7F377CA8-AD75-4FFE-8BBF-61801B6EEED1}" srcOrd="0" destOrd="0" presId="urn:diagrams.loki3.com/BracketList"/>
    <dgm:cxn modelId="{F2AB7471-9E60-42C2-87C1-4B50E1AC150B}" type="presOf" srcId="{28A7C8C0-DEA9-40EE-B40D-D0273007ABDE}" destId="{EBC69DCD-B350-444A-8C21-72B5F392AEC2}" srcOrd="0" destOrd="0" presId="urn:diagrams.loki3.com/BracketList"/>
    <dgm:cxn modelId="{CEA94BA2-636A-41D0-BFC8-477B9A02E6D5}" srcId="{C6B64B52-6904-4646-8D23-8C9457D7BAD1}" destId="{104A3232-1265-4B45-B430-C42C08D117D5}" srcOrd="4" destOrd="0" parTransId="{7118FCAC-5BF3-477F-A060-D5BC6827571D}" sibTransId="{A7638BFD-813E-4EBF-B422-EB9C2242623B}"/>
    <dgm:cxn modelId="{9A69F1FB-BE94-43F2-A7A5-7C135CD7A984}" type="presOf" srcId="{7DFF909E-F7A8-4595-897B-B8B6C0766AA2}" destId="{F876F9C2-17E8-411C-B3EB-B780B984E17F}" srcOrd="0" destOrd="3" presId="urn:diagrams.loki3.com/BracketList"/>
    <dgm:cxn modelId="{3827C407-56AE-458D-A551-79AB63B20373}" srcId="{749DD76E-298A-4309-8014-F01C0E4737B8}" destId="{F971ACF8-74D6-455B-BD41-C82596CC3096}" srcOrd="1" destOrd="0" parTransId="{880E61D5-413F-42B7-8487-5A44B6D7F59A}" sibTransId="{42F597F8-B663-452E-B27B-C280D9F9AC3C}"/>
    <dgm:cxn modelId="{7B52D491-21DD-40C0-949C-6230B18B664D}" type="presOf" srcId="{978B50D2-D408-4747-89CF-11C905585FCB}" destId="{5038166D-131C-4ED3-921F-1ED5580DD758}" srcOrd="0" destOrd="1" presId="urn:diagrams.loki3.com/BracketList"/>
    <dgm:cxn modelId="{D7EDB04B-EC5D-47ED-B96E-D08EE9D0156C}" srcId="{C6B64B52-6904-4646-8D23-8C9457D7BAD1}" destId="{993F6E26-8AE9-4F60-9F9F-6E6BEFE75AD4}" srcOrd="3" destOrd="0" parTransId="{82B4253D-A83E-4E07-951F-DA07CA41BF88}" sibTransId="{72CD8F34-E7B1-4661-BA9A-7DFEB7680343}"/>
    <dgm:cxn modelId="{EF075FA9-4C69-4E4F-8683-F6BD5FD74B67}" type="presOf" srcId="{B1A5FB49-EFA1-423E-BF3C-070FBB718B32}" destId="{76D9544A-9F32-4D9A-B4D7-F2A923AB8FA7}" srcOrd="0" destOrd="0" presId="urn:diagrams.loki3.com/BracketList"/>
    <dgm:cxn modelId="{0E0AA724-2B35-4B05-B235-B0B2A82B8A1D}" srcId="{C6B64B52-6904-4646-8D23-8C9457D7BAD1}" destId="{F628BC81-9F6D-4769-941F-4B60C15394FA}" srcOrd="0" destOrd="0" parTransId="{903E34C1-A0FA-4FF9-ABE0-E9760459D4AF}" sibTransId="{0FC4ECCF-0EBD-4167-98C4-DE4889F98174}"/>
    <dgm:cxn modelId="{C4E93F7A-0533-4109-AEF8-22B0E5C634E6}" srcId="{56E1BDAD-62C6-4BE7-9BA5-7A2ED3617887}" destId="{B1A5FB49-EFA1-423E-BF3C-070FBB718B32}" srcOrd="0" destOrd="0" parTransId="{14D299A6-A4F9-4277-BA1F-D41DA33AEFCC}" sibTransId="{BF34F23C-A77B-4B9C-9DE6-50930D40F780}"/>
    <dgm:cxn modelId="{0E87FF50-A3EE-472A-9AB9-F633CF0A1251}" type="presOf" srcId="{104A3232-1265-4B45-B430-C42C08D117D5}" destId="{5038166D-131C-4ED3-921F-1ED5580DD758}" srcOrd="0" destOrd="4" presId="urn:diagrams.loki3.com/BracketList"/>
    <dgm:cxn modelId="{47C7FDC4-DDBC-4A46-8D9C-9324D54B23E1}" srcId="{749DD76E-298A-4309-8014-F01C0E4737B8}" destId="{614A0EAB-1F06-4FC8-A18D-5761D9EDEA4A}" srcOrd="0" destOrd="0" parTransId="{C205DBF6-CA26-4C50-AC33-FE87C865791C}" sibTransId="{70BA7029-0F0E-4F33-BC47-BC447C783FED}"/>
    <dgm:cxn modelId="{1B853779-5DA0-4E86-AE91-270DBEF2DB8C}" srcId="{749DD76E-298A-4309-8014-F01C0E4737B8}" destId="{B6339E19-E5AF-45B2-8C29-D680BABBE94F}" srcOrd="2" destOrd="0" parTransId="{C3619378-FD86-424C-9293-2CD49CB3196A}" sibTransId="{043CC7D7-B674-41E9-B30E-0B3CF3FC598B}"/>
    <dgm:cxn modelId="{3795BA98-4B49-424A-B20E-79740E658972}" srcId="{C6B64B52-6904-4646-8D23-8C9457D7BAD1}" destId="{978B50D2-D408-4747-89CF-11C905585FCB}" srcOrd="1" destOrd="0" parTransId="{042BD48F-D135-4223-B60A-E4791A5F2D54}" sibTransId="{59802223-468C-4E79-9FEE-0C7062752FE6}"/>
    <dgm:cxn modelId="{A93C71B7-EADA-4EB9-B659-EE62E5A92568}" srcId="{4B50F106-D4D3-4924-AFAD-47A0E01C82A8}" destId="{C6B64B52-6904-4646-8D23-8C9457D7BAD1}" srcOrd="2" destOrd="0" parTransId="{197D62BA-745F-43FB-83EE-4ABFD25B6567}" sibTransId="{0606C566-9D1C-4970-8CCE-FF922078E10E}"/>
    <dgm:cxn modelId="{353015CC-47CB-4615-BE46-07AF7BD12489}" type="presOf" srcId="{4B50F106-D4D3-4924-AFAD-47A0E01C82A8}" destId="{16F05FD6-DFB2-44D2-99D9-98FA99BC3687}" srcOrd="0" destOrd="0" presId="urn:diagrams.loki3.com/BracketList"/>
    <dgm:cxn modelId="{DF20CF02-FA59-4BB9-963F-69C4B1577939}" type="presOf" srcId="{993F6E26-8AE9-4F60-9F9F-6E6BEFE75AD4}" destId="{5038166D-131C-4ED3-921F-1ED5580DD758}" srcOrd="0" destOrd="3" presId="urn:diagrams.loki3.com/BracketList"/>
    <dgm:cxn modelId="{925D0313-275E-4702-985D-7A1B90E96612}" type="presOf" srcId="{614A0EAB-1F06-4FC8-A18D-5761D9EDEA4A}" destId="{F876F9C2-17E8-411C-B3EB-B780B984E17F}" srcOrd="0" destOrd="0" presId="urn:diagrams.loki3.com/BracketList"/>
    <dgm:cxn modelId="{1D929485-642F-498F-BA0E-955658A42CDE}" type="presOf" srcId="{F628BC81-9F6D-4769-941F-4B60C15394FA}" destId="{5038166D-131C-4ED3-921F-1ED5580DD758}" srcOrd="0" destOrd="0" presId="urn:diagrams.loki3.com/BracketList"/>
    <dgm:cxn modelId="{87B6A011-29EC-4A38-8889-3043B08566D7}" type="presOf" srcId="{054EF885-BA34-429C-B069-1A90CAC28D56}" destId="{DF5FFF06-3237-45BA-8430-7993E947EB40}" srcOrd="0" destOrd="0" presId="urn:diagrams.loki3.com/BracketList"/>
    <dgm:cxn modelId="{582A20DB-0591-44D1-A9F6-ECAC679374A5}" srcId="{4B50F106-D4D3-4924-AFAD-47A0E01C82A8}" destId="{749DD76E-298A-4309-8014-F01C0E4737B8}" srcOrd="0" destOrd="0" parTransId="{F6BB95B4-BCA2-4539-95D2-11AEEA6394C9}" sibTransId="{F5303036-4A3C-4A8D-9041-60ED3CB349FB}"/>
    <dgm:cxn modelId="{A5744D7C-9144-4B11-837C-638FB4DD52D6}" srcId="{054EF885-BA34-429C-B069-1A90CAC28D56}" destId="{2E745D34-0B38-4DE5-850A-EA835AF9AE12}" srcOrd="1" destOrd="0" parTransId="{C24FED25-7704-4610-877E-149C82A74792}" sibTransId="{999E08CF-72E9-4289-829B-47DA0AACBE86}"/>
    <dgm:cxn modelId="{06990D87-1C88-4F3A-9343-F3FC64B05735}" type="presOf" srcId="{749DD76E-298A-4309-8014-F01C0E4737B8}" destId="{1E8E53D1-9B9D-4F05-8310-DA52DBB15C34}" srcOrd="0" destOrd="0" presId="urn:diagrams.loki3.com/BracketList"/>
    <dgm:cxn modelId="{931BDE03-A938-4460-85F9-58A54244E3BF}" srcId="{4B50F106-D4D3-4924-AFAD-47A0E01C82A8}" destId="{054EF885-BA34-429C-B069-1A90CAC28D56}" srcOrd="1" destOrd="0" parTransId="{1800F16B-D932-46D6-ACEC-E5796DC9B252}" sibTransId="{680D192C-E74A-448F-8F4C-7DD7DCD8992F}"/>
    <dgm:cxn modelId="{E7A7961E-765D-4DAA-9652-13E4F10CEB05}" type="presOf" srcId="{B6339E19-E5AF-45B2-8C29-D680BABBE94F}" destId="{F876F9C2-17E8-411C-B3EB-B780B984E17F}" srcOrd="0" destOrd="2" presId="urn:diagrams.loki3.com/BracketList"/>
    <dgm:cxn modelId="{45D492AC-397B-4B96-98DE-A4D143F64E07}" srcId="{4B50F106-D4D3-4924-AFAD-47A0E01C82A8}" destId="{56E1BDAD-62C6-4BE7-9BA5-7A2ED3617887}" srcOrd="3" destOrd="0" parTransId="{009C614F-896D-4747-818B-5EF6C3A46C49}" sibTransId="{2AF8CD65-2E83-4AF0-A95E-F0BA362973F8}"/>
    <dgm:cxn modelId="{26343E5D-8DB8-4D25-8BDB-1702E500D1E4}" srcId="{C6B64B52-6904-4646-8D23-8C9457D7BAD1}" destId="{65BD5BD4-0641-490E-9A2E-B4AEDD465304}" srcOrd="2" destOrd="0" parTransId="{3B903F92-E287-4350-A76F-CF3C3A3A4D08}" sibTransId="{03245989-A567-4268-9C48-CFA7B239B2BD}"/>
    <dgm:cxn modelId="{0E336602-BE08-4C92-A9DD-C30EBC82CB1B}" type="presOf" srcId="{2E745D34-0B38-4DE5-850A-EA835AF9AE12}" destId="{EBC69DCD-B350-444A-8C21-72B5F392AEC2}" srcOrd="0" destOrd="1" presId="urn:diagrams.loki3.com/BracketList"/>
    <dgm:cxn modelId="{BA7C5572-9C74-47DD-9A1D-CAD883A3D0F9}" type="presOf" srcId="{65BD5BD4-0641-490E-9A2E-B4AEDD465304}" destId="{5038166D-131C-4ED3-921F-1ED5580DD758}" srcOrd="0" destOrd="2" presId="urn:diagrams.loki3.com/BracketList"/>
    <dgm:cxn modelId="{03407083-CD92-4763-AC0A-91FCA0FF6EE4}" srcId="{749DD76E-298A-4309-8014-F01C0E4737B8}" destId="{7DFF909E-F7A8-4595-897B-B8B6C0766AA2}" srcOrd="3" destOrd="0" parTransId="{BDAB7CB0-B795-4132-8343-AB6BAAE3C447}" sibTransId="{92CA7207-595D-47CD-A238-4C2A0FE8CAAD}"/>
    <dgm:cxn modelId="{B2BF9747-F855-49B1-A2DF-2C8305856953}" type="presOf" srcId="{F971ACF8-74D6-455B-BD41-C82596CC3096}" destId="{F876F9C2-17E8-411C-B3EB-B780B984E17F}" srcOrd="0" destOrd="1" presId="urn:diagrams.loki3.com/BracketList"/>
    <dgm:cxn modelId="{1A372CDB-FD5C-42E7-BEE3-6C4C0F5D3866}" type="presOf" srcId="{F5A67E11-2400-495E-86C7-332BD9708B80}" destId="{76D9544A-9F32-4D9A-B4D7-F2A923AB8FA7}" srcOrd="0" destOrd="1" presId="urn:diagrams.loki3.com/BracketList"/>
    <dgm:cxn modelId="{0094DB14-C6CE-495A-A3F4-A8FEA02B2C60}" srcId="{56E1BDAD-62C6-4BE7-9BA5-7A2ED3617887}" destId="{F5A67E11-2400-495E-86C7-332BD9708B80}" srcOrd="1" destOrd="0" parTransId="{130A9520-48CC-4F0C-9478-B791F83EAC7C}" sibTransId="{F79A91B3-39FB-4567-A241-37C7A934A0FE}"/>
    <dgm:cxn modelId="{93836679-5C55-4998-A521-1874380F4CF6}" type="presOf" srcId="{D1A52DD3-C4BC-48DF-9A2A-E17B2E19E36E}" destId="{EBC69DCD-B350-444A-8C21-72B5F392AEC2}" srcOrd="0" destOrd="2" presId="urn:diagrams.loki3.com/BracketList"/>
    <dgm:cxn modelId="{45C6DF1D-494C-4A17-BB95-1D19B9F08CEB}" type="presParOf" srcId="{16F05FD6-DFB2-44D2-99D9-98FA99BC3687}" destId="{94DBC176-136A-46F2-9216-E8F757517C6B}" srcOrd="0" destOrd="0" presId="urn:diagrams.loki3.com/BracketList"/>
    <dgm:cxn modelId="{D8F15EA0-5C52-4450-9EF9-CF10DF0B9326}" type="presParOf" srcId="{94DBC176-136A-46F2-9216-E8F757517C6B}" destId="{1E8E53D1-9B9D-4F05-8310-DA52DBB15C34}" srcOrd="0" destOrd="0" presId="urn:diagrams.loki3.com/BracketList"/>
    <dgm:cxn modelId="{A8522F90-10AF-449A-A69F-3D500551551F}" type="presParOf" srcId="{94DBC176-136A-46F2-9216-E8F757517C6B}" destId="{7DA7F200-7197-447F-8245-0ECDC381D5B6}" srcOrd="1" destOrd="0" presId="urn:diagrams.loki3.com/BracketList"/>
    <dgm:cxn modelId="{D5DBCFA1-A979-4458-A00E-5D0D9BDFEFC5}" type="presParOf" srcId="{94DBC176-136A-46F2-9216-E8F757517C6B}" destId="{E634B1F6-B21F-418E-A5EF-E2F7CB5F92C3}" srcOrd="2" destOrd="0" presId="urn:diagrams.loki3.com/BracketList"/>
    <dgm:cxn modelId="{1F5BA3AF-D06A-4618-A9D4-6A8A791A405C}" type="presParOf" srcId="{94DBC176-136A-46F2-9216-E8F757517C6B}" destId="{F876F9C2-17E8-411C-B3EB-B780B984E17F}" srcOrd="3" destOrd="0" presId="urn:diagrams.loki3.com/BracketList"/>
    <dgm:cxn modelId="{D662733A-30E4-4CEB-88DB-2B3E2724BECA}" type="presParOf" srcId="{16F05FD6-DFB2-44D2-99D9-98FA99BC3687}" destId="{39ED60AE-919B-499B-A3F7-62E7F4E951F5}" srcOrd="1" destOrd="0" presId="urn:diagrams.loki3.com/BracketList"/>
    <dgm:cxn modelId="{63627F5F-A084-418B-AB02-225117C01FCC}" type="presParOf" srcId="{16F05FD6-DFB2-44D2-99D9-98FA99BC3687}" destId="{81AF2683-D0FA-4AF6-A046-6890D8C4C6F3}" srcOrd="2" destOrd="0" presId="urn:diagrams.loki3.com/BracketList"/>
    <dgm:cxn modelId="{E318E6E0-14B2-4E81-AF16-296FB8CB8978}" type="presParOf" srcId="{81AF2683-D0FA-4AF6-A046-6890D8C4C6F3}" destId="{DF5FFF06-3237-45BA-8430-7993E947EB40}" srcOrd="0" destOrd="0" presId="urn:diagrams.loki3.com/BracketList"/>
    <dgm:cxn modelId="{409C5667-B45B-4710-B050-4E823354600D}" type="presParOf" srcId="{81AF2683-D0FA-4AF6-A046-6890D8C4C6F3}" destId="{68379EA1-071A-477C-B203-16A3B12B7D32}" srcOrd="1" destOrd="0" presId="urn:diagrams.loki3.com/BracketList"/>
    <dgm:cxn modelId="{6C8ECA56-47EF-4100-B346-C0339EF445E0}" type="presParOf" srcId="{81AF2683-D0FA-4AF6-A046-6890D8C4C6F3}" destId="{7FF1D855-D0C5-4C8B-AA61-CCBEB79290C8}" srcOrd="2" destOrd="0" presId="urn:diagrams.loki3.com/BracketList"/>
    <dgm:cxn modelId="{FA033ED0-DFEA-49E6-A15E-6E9F5492425F}" type="presParOf" srcId="{81AF2683-D0FA-4AF6-A046-6890D8C4C6F3}" destId="{EBC69DCD-B350-444A-8C21-72B5F392AEC2}" srcOrd="3" destOrd="0" presId="urn:diagrams.loki3.com/BracketList"/>
    <dgm:cxn modelId="{EDF71C1B-B1D1-4013-BA5D-16B32F78F78C}" type="presParOf" srcId="{16F05FD6-DFB2-44D2-99D9-98FA99BC3687}" destId="{0BE8D77B-BA76-479B-A0B7-DF4C6C5596EB}" srcOrd="3" destOrd="0" presId="urn:diagrams.loki3.com/BracketList"/>
    <dgm:cxn modelId="{60CE0561-65F7-476F-B0F5-57AEDEBD2A50}" type="presParOf" srcId="{16F05FD6-DFB2-44D2-99D9-98FA99BC3687}" destId="{23DFD619-1AC6-4277-A3F1-66405ABAD773}" srcOrd="4" destOrd="0" presId="urn:diagrams.loki3.com/BracketList"/>
    <dgm:cxn modelId="{B18E6EF0-AFA3-42D7-B2E9-EC43620FF5FA}" type="presParOf" srcId="{23DFD619-1AC6-4277-A3F1-66405ABAD773}" destId="{7F377CA8-AD75-4FFE-8BBF-61801B6EEED1}" srcOrd="0" destOrd="0" presId="urn:diagrams.loki3.com/BracketList"/>
    <dgm:cxn modelId="{A48C96C4-F98C-443E-85F4-98083AEAA720}" type="presParOf" srcId="{23DFD619-1AC6-4277-A3F1-66405ABAD773}" destId="{2EC13103-F69A-4730-AB9C-9E13E26A3DC4}" srcOrd="1" destOrd="0" presId="urn:diagrams.loki3.com/BracketList"/>
    <dgm:cxn modelId="{78FBF5EE-0771-453E-8BFE-02D8F6ECF8DB}" type="presParOf" srcId="{23DFD619-1AC6-4277-A3F1-66405ABAD773}" destId="{2A3A2742-FBE7-4740-A7C1-7E06B84EA5BD}" srcOrd="2" destOrd="0" presId="urn:diagrams.loki3.com/BracketList"/>
    <dgm:cxn modelId="{9B807704-1081-4272-A8A9-2932CA1770F9}" type="presParOf" srcId="{23DFD619-1AC6-4277-A3F1-66405ABAD773}" destId="{5038166D-131C-4ED3-921F-1ED5580DD758}" srcOrd="3" destOrd="0" presId="urn:diagrams.loki3.com/BracketList"/>
    <dgm:cxn modelId="{D721B01A-807D-479C-8357-A5B8109B0D6A}" type="presParOf" srcId="{16F05FD6-DFB2-44D2-99D9-98FA99BC3687}" destId="{A2F28F43-ABEB-45F5-BFB5-7972E47B8D4C}" srcOrd="5" destOrd="0" presId="urn:diagrams.loki3.com/BracketList"/>
    <dgm:cxn modelId="{B83C82EE-43B3-4ADB-886F-C23E363EAD7D}" type="presParOf" srcId="{16F05FD6-DFB2-44D2-99D9-98FA99BC3687}" destId="{F3A5FCF5-3887-4036-A6AD-E8FCEBF9D678}" srcOrd="6" destOrd="0" presId="urn:diagrams.loki3.com/BracketList"/>
    <dgm:cxn modelId="{3536E84B-5DA0-4C6E-8BCC-24FA958CA95D}" type="presParOf" srcId="{F3A5FCF5-3887-4036-A6AD-E8FCEBF9D678}" destId="{83DFE1F2-25A1-4668-BADD-89D94B3D390F}" srcOrd="0" destOrd="0" presId="urn:diagrams.loki3.com/BracketList"/>
    <dgm:cxn modelId="{C2C9AC3C-3B60-45B3-BF6F-EE4E009C04EE}" type="presParOf" srcId="{F3A5FCF5-3887-4036-A6AD-E8FCEBF9D678}" destId="{6BE13404-B104-4B3E-8718-4FF9715A82FC}" srcOrd="1" destOrd="0" presId="urn:diagrams.loki3.com/BracketList"/>
    <dgm:cxn modelId="{0B133A7D-5336-4C6F-AC53-6EB4D723B07C}" type="presParOf" srcId="{F3A5FCF5-3887-4036-A6AD-E8FCEBF9D678}" destId="{F30F2347-CCA5-459C-8EA5-45D82144182E}" srcOrd="2" destOrd="0" presId="urn:diagrams.loki3.com/BracketList"/>
    <dgm:cxn modelId="{EE3DDC11-8764-4263-9B58-39A96588EC27}" type="presParOf" srcId="{F3A5FCF5-3887-4036-A6AD-E8FCEBF9D678}" destId="{76D9544A-9F32-4D9A-B4D7-F2A923AB8FA7}" srcOrd="3" destOrd="0" presId="urn:diagrams.loki3.com/Bracket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BF38BD7-C657-49BA-B270-3885C7B7FA86}" type="doc">
      <dgm:prSet loTypeId="urn:microsoft.com/office/officeart/2005/8/layout/lProcess2" loCatId="list" qsTypeId="urn:microsoft.com/office/officeart/2005/8/quickstyle/simple1" qsCatId="simple" csTypeId="urn:microsoft.com/office/officeart/2005/8/colors/colorful1#1" csCatId="colorful" phldr="1"/>
      <dgm:spPr/>
      <dgm:t>
        <a:bodyPr/>
        <a:lstStyle/>
        <a:p>
          <a:endParaRPr lang="en-US"/>
        </a:p>
      </dgm:t>
    </dgm:pt>
    <dgm:pt modelId="{724DAF03-1A06-4DD0-8570-4EC79FC506D0}">
      <dgm:prSet custT="1"/>
      <dgm:spPr/>
      <dgm:t>
        <a:bodyPr/>
        <a:lstStyle/>
        <a:p>
          <a:pPr algn="ctr" rtl="0"/>
          <a:r>
            <a:rPr lang="en-US" sz="2000" b="1" dirty="0" smtClean="0">
              <a:latin typeface="Times New Roman" pitchFamily="18" charset="0"/>
              <a:cs typeface="Times New Roman" pitchFamily="18" charset="0"/>
            </a:rPr>
            <a:t>Guidelines</a:t>
          </a:r>
          <a:r>
            <a:rPr lang="en-US" sz="2000" b="1" dirty="0" smtClean="0"/>
            <a:t> for </a:t>
          </a:r>
          <a:r>
            <a:rPr lang="en-US" sz="2000" b="1" dirty="0" smtClean="0">
              <a:latin typeface="Times New Roman" pitchFamily="18" charset="0"/>
              <a:cs typeface="Times New Roman" pitchFamily="18" charset="0"/>
            </a:rPr>
            <a:t>Industrial</a:t>
          </a:r>
          <a:r>
            <a:rPr lang="en-US" sz="2000" b="1" dirty="0" smtClean="0"/>
            <a:t> Attachment</a:t>
          </a:r>
          <a:endParaRPr lang="en-US" sz="2000" b="1" dirty="0"/>
        </a:p>
      </dgm:t>
    </dgm:pt>
    <dgm:pt modelId="{55582A2C-5272-4137-AF0E-68B090221550}" type="parTrans" cxnId="{4C7E0703-134F-4254-A12B-C8F573426655}">
      <dgm:prSet/>
      <dgm:spPr/>
      <dgm:t>
        <a:bodyPr/>
        <a:lstStyle/>
        <a:p>
          <a:endParaRPr lang="en-US"/>
        </a:p>
      </dgm:t>
    </dgm:pt>
    <dgm:pt modelId="{7AC8B28F-6110-4882-9740-083A9AB83F01}" type="sibTrans" cxnId="{4C7E0703-134F-4254-A12B-C8F573426655}">
      <dgm:prSet/>
      <dgm:spPr/>
      <dgm:t>
        <a:bodyPr/>
        <a:lstStyle/>
        <a:p>
          <a:endParaRPr lang="en-US"/>
        </a:p>
      </dgm:t>
    </dgm:pt>
    <dgm:pt modelId="{053E6A5E-473F-4F55-A586-F32B56211EC2}">
      <dgm:prSet custT="1"/>
      <dgm:spPr/>
      <dgm:t>
        <a:bodyPr/>
        <a:lstStyle/>
        <a:p>
          <a:pPr algn="ctr" rtl="0"/>
          <a:r>
            <a:rPr lang="en-US" sz="2000" b="1" dirty="0" smtClean="0">
              <a:latin typeface="Times New Roman" pitchFamily="18" charset="0"/>
              <a:cs typeface="Times New Roman" pitchFamily="18" charset="0"/>
            </a:rPr>
            <a:t>Guidelines</a:t>
          </a:r>
          <a:r>
            <a:rPr lang="en-US" sz="2000" b="1" dirty="0" smtClean="0"/>
            <a:t> for Internship</a:t>
          </a:r>
          <a:endParaRPr lang="en-US" sz="2000" b="1" dirty="0"/>
        </a:p>
      </dgm:t>
    </dgm:pt>
    <dgm:pt modelId="{9E146DEE-F333-47ED-A5C9-4767CF105FB9}" type="parTrans" cxnId="{34A43222-EDBF-4679-BB5C-4420E6821350}">
      <dgm:prSet/>
      <dgm:spPr/>
      <dgm:t>
        <a:bodyPr/>
        <a:lstStyle/>
        <a:p>
          <a:endParaRPr lang="en-US"/>
        </a:p>
      </dgm:t>
    </dgm:pt>
    <dgm:pt modelId="{39D5ED9C-538E-4574-9F1B-15451B5962F4}" type="sibTrans" cxnId="{34A43222-EDBF-4679-BB5C-4420E6821350}">
      <dgm:prSet/>
      <dgm:spPr/>
      <dgm:t>
        <a:bodyPr/>
        <a:lstStyle/>
        <a:p>
          <a:endParaRPr lang="en-US"/>
        </a:p>
      </dgm:t>
    </dgm:pt>
    <dgm:pt modelId="{2D3DD8D7-70AD-4199-9BFD-E2D1ABDA4FD5}">
      <dgm:prSet custT="1"/>
      <dgm:spPr/>
      <dgm:t>
        <a:bodyPr/>
        <a:lstStyle/>
        <a:p>
          <a:pPr algn="ctr" rtl="0"/>
          <a:r>
            <a:rPr lang="en-US" sz="2000" b="1" dirty="0" smtClean="0">
              <a:latin typeface="Times New Roman" pitchFamily="18" charset="0"/>
              <a:cs typeface="Times New Roman" pitchFamily="18" charset="0"/>
            </a:rPr>
            <a:t>Guidelines</a:t>
          </a:r>
          <a:r>
            <a:rPr lang="en-US" sz="2000" b="1" dirty="0" smtClean="0"/>
            <a:t> for Dual Apprenticeship</a:t>
          </a:r>
          <a:endParaRPr lang="en-US" sz="2000" b="1" dirty="0"/>
        </a:p>
      </dgm:t>
    </dgm:pt>
    <dgm:pt modelId="{E040FB59-4F58-4E27-92DB-A8EC3448A012}" type="parTrans" cxnId="{94353F1B-C4BF-413F-9757-48193C7AB093}">
      <dgm:prSet/>
      <dgm:spPr/>
      <dgm:t>
        <a:bodyPr/>
        <a:lstStyle/>
        <a:p>
          <a:endParaRPr lang="en-US"/>
        </a:p>
      </dgm:t>
    </dgm:pt>
    <dgm:pt modelId="{ECECBEE6-B26D-4E9A-8CE3-72226CBCE22C}" type="sibTrans" cxnId="{94353F1B-C4BF-413F-9757-48193C7AB093}">
      <dgm:prSet/>
      <dgm:spPr/>
      <dgm:t>
        <a:bodyPr/>
        <a:lstStyle/>
        <a:p>
          <a:endParaRPr lang="en-US"/>
        </a:p>
      </dgm:t>
    </dgm:pt>
    <dgm:pt modelId="{48198CBC-3BC7-4642-94F4-769C61858B73}">
      <dgm:prSet custT="1"/>
      <dgm:spPr/>
      <dgm:t>
        <a:bodyPr/>
        <a:lstStyle/>
        <a:p>
          <a:pPr rtl="0"/>
          <a:r>
            <a:rPr lang="en-US" sz="2000" b="1" dirty="0" smtClean="0"/>
            <a:t>Guidelines for </a:t>
          </a:r>
          <a:r>
            <a:rPr lang="en-US" sz="2000" b="1" dirty="0" smtClean="0">
              <a:latin typeface="Times New Roman" pitchFamily="18" charset="0"/>
              <a:cs typeface="Times New Roman" pitchFamily="18" charset="0"/>
            </a:rPr>
            <a:t>Industry</a:t>
          </a:r>
          <a:r>
            <a:rPr lang="en-US" sz="2000" b="1" dirty="0" smtClean="0"/>
            <a:t> Based Training(IBT)</a:t>
          </a:r>
          <a:endParaRPr lang="en-US" sz="2000" b="1" dirty="0"/>
        </a:p>
      </dgm:t>
    </dgm:pt>
    <dgm:pt modelId="{E54886A8-ED14-4F82-9E0D-DE64312100FD}" type="parTrans" cxnId="{2A108B76-EA24-469E-88C4-0220D2A52480}">
      <dgm:prSet/>
      <dgm:spPr/>
      <dgm:t>
        <a:bodyPr/>
        <a:lstStyle/>
        <a:p>
          <a:endParaRPr lang="en-US"/>
        </a:p>
      </dgm:t>
    </dgm:pt>
    <dgm:pt modelId="{B6942226-4EA5-4779-9FFA-823CEDFBAD33}" type="sibTrans" cxnId="{2A108B76-EA24-469E-88C4-0220D2A52480}">
      <dgm:prSet/>
      <dgm:spPr/>
      <dgm:t>
        <a:bodyPr/>
        <a:lstStyle/>
        <a:p>
          <a:endParaRPr lang="en-US"/>
        </a:p>
      </dgm:t>
    </dgm:pt>
    <dgm:pt modelId="{FC245285-8BBF-4894-86A7-EC058EC1A558}">
      <dgm:prSet custT="1"/>
      <dgm:spPr/>
      <dgm:t>
        <a:bodyPr/>
        <a:lstStyle/>
        <a:p>
          <a:pPr rtl="0"/>
          <a:r>
            <a:rPr lang="en-US" sz="2000" b="1" dirty="0" smtClean="0"/>
            <a:t>Guidelines for </a:t>
          </a:r>
          <a:r>
            <a:rPr lang="en-US" sz="2000" b="1" dirty="0" smtClean="0">
              <a:latin typeface="Times New Roman" pitchFamily="18" charset="0"/>
              <a:cs typeface="Times New Roman" pitchFamily="18" charset="0"/>
            </a:rPr>
            <a:t>Recognition</a:t>
          </a:r>
          <a:r>
            <a:rPr lang="en-US" sz="2000" b="1" dirty="0" smtClean="0"/>
            <a:t> of Prior Learning(RPL)</a:t>
          </a:r>
        </a:p>
        <a:p>
          <a:pPr rtl="0"/>
          <a:endParaRPr lang="en-US" sz="1200" b="1" dirty="0"/>
        </a:p>
      </dgm:t>
    </dgm:pt>
    <dgm:pt modelId="{D484B4DC-68A1-438D-9C2A-76349AFA5883}" type="parTrans" cxnId="{8A2677C9-6C5A-4DAC-A2F8-0A2913F87427}">
      <dgm:prSet/>
      <dgm:spPr/>
      <dgm:t>
        <a:bodyPr/>
        <a:lstStyle/>
        <a:p>
          <a:endParaRPr lang="en-US"/>
        </a:p>
      </dgm:t>
    </dgm:pt>
    <dgm:pt modelId="{09F81F83-C989-4E0C-A2BB-607C4A4B59EF}" type="sibTrans" cxnId="{8A2677C9-6C5A-4DAC-A2F8-0A2913F87427}">
      <dgm:prSet/>
      <dgm:spPr/>
      <dgm:t>
        <a:bodyPr/>
        <a:lstStyle/>
        <a:p>
          <a:endParaRPr lang="en-US"/>
        </a:p>
      </dgm:t>
    </dgm:pt>
    <dgm:pt modelId="{C2F69DC8-034E-45C6-8164-3416F5DFE83A}">
      <dgm:prSet custT="1"/>
      <dgm:spPr/>
      <dgm:t>
        <a:bodyPr/>
        <a:lstStyle/>
        <a:p>
          <a:r>
            <a:rPr lang="en-US" sz="1600" dirty="0" smtClean="0"/>
            <a:t>Preparing trainees for </a:t>
          </a:r>
          <a:r>
            <a:rPr lang="en-US" sz="1600" dirty="0" smtClean="0">
              <a:latin typeface="Times New Roman" pitchFamily="18" charset="0"/>
              <a:cs typeface="Times New Roman" pitchFamily="18" charset="0"/>
            </a:rPr>
            <a:t>Industrial</a:t>
          </a:r>
          <a:r>
            <a:rPr lang="en-US" sz="1600" dirty="0" smtClean="0"/>
            <a:t> attachment</a:t>
          </a:r>
          <a:endParaRPr lang="en-US" sz="1600" dirty="0"/>
        </a:p>
      </dgm:t>
    </dgm:pt>
    <dgm:pt modelId="{4953B278-66F6-48B3-80FC-56FB920A126E}" type="parTrans" cxnId="{8F1D8D7B-8D74-4B9E-83DF-8203D1F5E66B}">
      <dgm:prSet/>
      <dgm:spPr/>
      <dgm:t>
        <a:bodyPr/>
        <a:lstStyle/>
        <a:p>
          <a:endParaRPr lang="en-US"/>
        </a:p>
      </dgm:t>
    </dgm:pt>
    <dgm:pt modelId="{99F1B1EE-A1B8-4A6B-AE9A-3CC3B5A99A7D}" type="sibTrans" cxnId="{8F1D8D7B-8D74-4B9E-83DF-8203D1F5E66B}">
      <dgm:prSet/>
      <dgm:spPr/>
      <dgm:t>
        <a:bodyPr/>
        <a:lstStyle/>
        <a:p>
          <a:endParaRPr lang="en-US"/>
        </a:p>
      </dgm:t>
    </dgm:pt>
    <dgm:pt modelId="{28A001CE-2CCB-426D-9992-F667B8EAF81E}">
      <dgm:prSet custT="1"/>
      <dgm:spPr/>
      <dgm:t>
        <a:bodyPr/>
        <a:lstStyle/>
        <a:p>
          <a:r>
            <a:rPr lang="en-GB" sz="1600" b="0" dirty="0" smtClean="0"/>
            <a:t>Coordination of Industrial </a:t>
          </a:r>
          <a:r>
            <a:rPr lang="en-GB" sz="1600" b="0" dirty="0" smtClean="0">
              <a:latin typeface="Times New Roman" pitchFamily="18" charset="0"/>
              <a:cs typeface="Times New Roman" pitchFamily="18" charset="0"/>
            </a:rPr>
            <a:t>Attachment</a:t>
          </a:r>
          <a:endParaRPr lang="en-US" sz="1600" b="0" dirty="0">
            <a:latin typeface="Times New Roman" pitchFamily="18" charset="0"/>
            <a:cs typeface="Times New Roman" pitchFamily="18" charset="0"/>
          </a:endParaRPr>
        </a:p>
      </dgm:t>
    </dgm:pt>
    <dgm:pt modelId="{CA3502B4-DE94-476F-B768-F5E4BD42CB28}" type="parTrans" cxnId="{84DB4DFC-A45E-4F1B-A5CC-D77879316480}">
      <dgm:prSet/>
      <dgm:spPr/>
      <dgm:t>
        <a:bodyPr/>
        <a:lstStyle/>
        <a:p>
          <a:endParaRPr lang="en-US"/>
        </a:p>
      </dgm:t>
    </dgm:pt>
    <dgm:pt modelId="{FE635E4D-5A80-42A0-A207-7635E124E4FB}" type="sibTrans" cxnId="{84DB4DFC-A45E-4F1B-A5CC-D77879316480}">
      <dgm:prSet/>
      <dgm:spPr/>
      <dgm:t>
        <a:bodyPr/>
        <a:lstStyle/>
        <a:p>
          <a:endParaRPr lang="en-US"/>
        </a:p>
      </dgm:t>
    </dgm:pt>
    <dgm:pt modelId="{EFCB0D3D-B805-4FCB-BF05-81C92FE6FBE5}">
      <dgm:prSet custT="1"/>
      <dgm:spPr/>
      <dgm:t>
        <a:bodyPr/>
        <a:lstStyle/>
        <a:p>
          <a:r>
            <a:rPr lang="en-US" sz="1600" b="0" dirty="0" smtClean="0"/>
            <a:t>Guidelines</a:t>
          </a:r>
          <a:r>
            <a:rPr lang="en-GB" sz="1600" b="0" dirty="0" smtClean="0"/>
            <a:t> for </a:t>
          </a:r>
          <a:r>
            <a:rPr lang="en-GB" sz="1600" b="0" dirty="0" smtClean="0">
              <a:latin typeface="Times New Roman" pitchFamily="18" charset="0"/>
              <a:cs typeface="Times New Roman" pitchFamily="18" charset="0"/>
            </a:rPr>
            <a:t>schools/HLI</a:t>
          </a:r>
          <a:endParaRPr lang="en-US" sz="1600" b="0" dirty="0">
            <a:latin typeface="Times New Roman" pitchFamily="18" charset="0"/>
            <a:cs typeface="Times New Roman" pitchFamily="18" charset="0"/>
          </a:endParaRPr>
        </a:p>
      </dgm:t>
    </dgm:pt>
    <dgm:pt modelId="{4300C549-6D71-45A3-8C4B-6A104C8AC437}" type="parTrans" cxnId="{59AA99AF-F12A-4062-B9CC-B7159807210D}">
      <dgm:prSet/>
      <dgm:spPr/>
      <dgm:t>
        <a:bodyPr/>
        <a:lstStyle/>
        <a:p>
          <a:endParaRPr lang="en-US"/>
        </a:p>
      </dgm:t>
    </dgm:pt>
    <dgm:pt modelId="{F353540C-D0D3-4EB8-AA70-29768F6F999F}" type="sibTrans" cxnId="{59AA99AF-F12A-4062-B9CC-B7159807210D}">
      <dgm:prSet/>
      <dgm:spPr/>
      <dgm:t>
        <a:bodyPr/>
        <a:lstStyle/>
        <a:p>
          <a:endParaRPr lang="en-US"/>
        </a:p>
      </dgm:t>
    </dgm:pt>
    <dgm:pt modelId="{6AFA42BF-D1D5-4F2A-B83F-C866B88C1F54}">
      <dgm:prSet custT="1"/>
      <dgm:spPr/>
      <dgm:t>
        <a:bodyPr/>
        <a:lstStyle/>
        <a:p>
          <a:endParaRPr lang="en-US" sz="1600" b="1" u="none" dirty="0" smtClean="0"/>
        </a:p>
        <a:p>
          <a:r>
            <a:rPr lang="en-US" sz="1600" b="1" u="none" dirty="0" smtClean="0"/>
            <a:t>Responsibilities for </a:t>
          </a:r>
          <a:r>
            <a:rPr lang="en-US" sz="1600" dirty="0" smtClean="0">
              <a:latin typeface="Times New Roman" pitchFamily="18" charset="0"/>
              <a:cs typeface="Times New Roman" pitchFamily="18" charset="0"/>
            </a:rPr>
            <a:t>employer</a:t>
          </a:r>
        </a:p>
        <a:p>
          <a:endParaRPr lang="en-US" sz="1600" b="0" dirty="0"/>
        </a:p>
      </dgm:t>
    </dgm:pt>
    <dgm:pt modelId="{0CB1E847-1810-4760-B1F5-19D8DD920328}" type="parTrans" cxnId="{52BE4A3D-F0F7-43E9-B80D-4F89BD13238C}">
      <dgm:prSet/>
      <dgm:spPr/>
      <dgm:t>
        <a:bodyPr/>
        <a:lstStyle/>
        <a:p>
          <a:endParaRPr lang="en-US"/>
        </a:p>
      </dgm:t>
    </dgm:pt>
    <dgm:pt modelId="{9F20B98A-D0A0-4BA1-A504-19848C3828D1}" type="sibTrans" cxnId="{52BE4A3D-F0F7-43E9-B80D-4F89BD13238C}">
      <dgm:prSet/>
      <dgm:spPr/>
      <dgm:t>
        <a:bodyPr/>
        <a:lstStyle/>
        <a:p>
          <a:endParaRPr lang="en-US"/>
        </a:p>
      </dgm:t>
    </dgm:pt>
    <dgm:pt modelId="{512781D3-CA88-4E58-8AF9-5C102D074A9C}">
      <dgm:prSet custT="1"/>
      <dgm:spPr/>
      <dgm:t>
        <a:bodyPr/>
        <a:lstStyle/>
        <a:p>
          <a:r>
            <a:rPr lang="en-US" sz="1600" b="0" dirty="0" smtClean="0">
              <a:latin typeface="Times New Roman" pitchFamily="18" charset="0"/>
              <a:cs typeface="Times New Roman" pitchFamily="18" charset="0"/>
            </a:rPr>
            <a:t>Guidelines</a:t>
          </a:r>
          <a:r>
            <a:rPr lang="en-US" sz="1600" b="0" dirty="0" smtClean="0"/>
            <a:t> for Students</a:t>
          </a:r>
          <a:endParaRPr lang="en-US" sz="1600" b="0" dirty="0"/>
        </a:p>
      </dgm:t>
    </dgm:pt>
    <dgm:pt modelId="{20F924F2-915E-4DD1-B28E-BB98A92E009B}" type="parTrans" cxnId="{C868E573-30F7-4E13-8E79-ABB7FC667171}">
      <dgm:prSet/>
      <dgm:spPr/>
      <dgm:t>
        <a:bodyPr/>
        <a:lstStyle/>
        <a:p>
          <a:endParaRPr lang="en-US"/>
        </a:p>
      </dgm:t>
    </dgm:pt>
    <dgm:pt modelId="{F102603C-B5D8-4A0C-AD1E-BD152874D300}" type="sibTrans" cxnId="{C868E573-30F7-4E13-8E79-ABB7FC667171}">
      <dgm:prSet/>
      <dgm:spPr/>
      <dgm:t>
        <a:bodyPr/>
        <a:lstStyle/>
        <a:p>
          <a:endParaRPr lang="en-US"/>
        </a:p>
      </dgm:t>
    </dgm:pt>
    <dgm:pt modelId="{A2CA17D8-AB26-4025-94B2-1BBC4DDE5634}">
      <dgm:prSet custT="1"/>
      <dgm:spPr/>
      <dgm:t>
        <a:bodyPr/>
        <a:lstStyle/>
        <a:p>
          <a:r>
            <a:rPr lang="en-US" sz="1600" b="0" dirty="0" smtClean="0">
              <a:latin typeface="Times New Roman" pitchFamily="18" charset="0"/>
              <a:cs typeface="Times New Roman" pitchFamily="18" charset="0"/>
            </a:rPr>
            <a:t>RDB</a:t>
          </a:r>
          <a:endParaRPr lang="en-US" sz="1600" b="0" dirty="0">
            <a:latin typeface="Times New Roman" pitchFamily="18" charset="0"/>
            <a:cs typeface="Times New Roman" pitchFamily="18" charset="0"/>
          </a:endParaRPr>
        </a:p>
      </dgm:t>
    </dgm:pt>
    <dgm:pt modelId="{491FC9D5-F4EF-4DC1-A9F2-85F7F120943F}" type="parTrans" cxnId="{277A4E63-1446-4ACB-8F4C-2BEBC3C80F39}">
      <dgm:prSet/>
      <dgm:spPr/>
      <dgm:t>
        <a:bodyPr/>
        <a:lstStyle/>
        <a:p>
          <a:endParaRPr lang="en-US"/>
        </a:p>
      </dgm:t>
    </dgm:pt>
    <dgm:pt modelId="{911DD1EF-0910-4774-AD27-F8FB3FD51818}" type="sibTrans" cxnId="{277A4E63-1446-4ACB-8F4C-2BEBC3C80F39}">
      <dgm:prSet/>
      <dgm:spPr/>
      <dgm:t>
        <a:bodyPr/>
        <a:lstStyle/>
        <a:p>
          <a:endParaRPr lang="en-US"/>
        </a:p>
      </dgm:t>
    </dgm:pt>
    <dgm:pt modelId="{41C91D6D-CEA6-407F-A071-83FF553D8625}">
      <dgm:prSet custT="1"/>
      <dgm:spPr/>
      <dgm:t>
        <a:bodyPr/>
        <a:lstStyle/>
        <a:p>
          <a:r>
            <a:rPr lang="en-US" sz="2000" dirty="0" smtClean="0">
              <a:latin typeface="Times New Roman" pitchFamily="18" charset="0"/>
              <a:cs typeface="Times New Roman" pitchFamily="18" charset="0"/>
            </a:rPr>
            <a:t>Responsibilities</a:t>
          </a:r>
          <a:r>
            <a:rPr lang="en-US" sz="2000" dirty="0" smtClean="0"/>
            <a:t>  for employer</a:t>
          </a:r>
          <a:endParaRPr lang="en-US" sz="2000" dirty="0"/>
        </a:p>
      </dgm:t>
    </dgm:pt>
    <dgm:pt modelId="{161CB7D5-D409-46CE-A7A6-8D4D05BF5259}" type="parTrans" cxnId="{6A6763C8-6507-4A68-B286-2F8EA7F91997}">
      <dgm:prSet/>
      <dgm:spPr/>
      <dgm:t>
        <a:bodyPr/>
        <a:lstStyle/>
        <a:p>
          <a:endParaRPr lang="en-US"/>
        </a:p>
      </dgm:t>
    </dgm:pt>
    <dgm:pt modelId="{443F915C-4542-420E-B9DE-FC88E85DB5DB}" type="sibTrans" cxnId="{6A6763C8-6507-4A68-B286-2F8EA7F91997}">
      <dgm:prSet/>
      <dgm:spPr/>
      <dgm:t>
        <a:bodyPr/>
        <a:lstStyle/>
        <a:p>
          <a:endParaRPr lang="en-US"/>
        </a:p>
      </dgm:t>
    </dgm:pt>
    <dgm:pt modelId="{2667451B-76B6-4E7A-8645-803E942D97C2}">
      <dgm:prSet custT="1"/>
      <dgm:spPr/>
      <dgm:t>
        <a:bodyPr/>
        <a:lstStyle/>
        <a:p>
          <a:r>
            <a:rPr lang="en-US" sz="2000" dirty="0" smtClean="0">
              <a:latin typeface="Times New Roman" pitchFamily="18" charset="0"/>
              <a:cs typeface="Times New Roman" pitchFamily="18" charset="0"/>
            </a:rPr>
            <a:t>Obligations</a:t>
          </a:r>
          <a:r>
            <a:rPr lang="en-US" sz="2000" dirty="0" smtClean="0"/>
            <a:t> for Intern</a:t>
          </a:r>
          <a:endParaRPr lang="en-US" sz="2000" dirty="0"/>
        </a:p>
      </dgm:t>
    </dgm:pt>
    <dgm:pt modelId="{B850C1DA-C6BC-4DAF-8DE8-F1A95106840D}" type="parTrans" cxnId="{568F65DC-8175-434E-8BBD-5C3583EB22BD}">
      <dgm:prSet/>
      <dgm:spPr/>
      <dgm:t>
        <a:bodyPr/>
        <a:lstStyle/>
        <a:p>
          <a:endParaRPr lang="en-US"/>
        </a:p>
      </dgm:t>
    </dgm:pt>
    <dgm:pt modelId="{2505EA2C-AF31-4FDF-AC9A-CD7B82D2BAEE}" type="sibTrans" cxnId="{568F65DC-8175-434E-8BBD-5C3583EB22BD}">
      <dgm:prSet/>
      <dgm:spPr/>
      <dgm:t>
        <a:bodyPr/>
        <a:lstStyle/>
        <a:p>
          <a:endParaRPr lang="en-US"/>
        </a:p>
      </dgm:t>
    </dgm:pt>
    <dgm:pt modelId="{AA6A26D8-D904-4214-A502-A7DA028D67A5}">
      <dgm:prSet custT="1"/>
      <dgm:spPr/>
      <dgm:t>
        <a:bodyPr/>
        <a:lstStyle/>
        <a:p>
          <a:r>
            <a:rPr lang="en-US" sz="1600" dirty="0" smtClean="0"/>
            <a:t>RTB, </a:t>
          </a:r>
          <a:r>
            <a:rPr lang="en-US" sz="1600" dirty="0" smtClean="0">
              <a:latin typeface="Times New Roman" pitchFamily="18" charset="0"/>
              <a:cs typeface="Times New Roman" pitchFamily="18" charset="0"/>
            </a:rPr>
            <a:t>NESA,HEC</a:t>
          </a:r>
          <a:r>
            <a:rPr lang="en-US" sz="1600" dirty="0" smtClean="0"/>
            <a:t>, RP, UR</a:t>
          </a:r>
          <a:endParaRPr lang="en-US" sz="1600" dirty="0"/>
        </a:p>
      </dgm:t>
    </dgm:pt>
    <dgm:pt modelId="{BF690AB6-2FC9-49C0-80D1-688C1F48BB8D}" type="parTrans" cxnId="{4083A694-FE9F-4D95-B791-031BA586B49B}">
      <dgm:prSet/>
      <dgm:spPr/>
      <dgm:t>
        <a:bodyPr/>
        <a:lstStyle/>
        <a:p>
          <a:endParaRPr lang="en-US"/>
        </a:p>
      </dgm:t>
    </dgm:pt>
    <dgm:pt modelId="{B3EF918F-EFEB-42CD-BAF0-3D0C69F72C3B}" type="sibTrans" cxnId="{4083A694-FE9F-4D95-B791-031BA586B49B}">
      <dgm:prSet/>
      <dgm:spPr/>
      <dgm:t>
        <a:bodyPr/>
        <a:lstStyle/>
        <a:p>
          <a:endParaRPr lang="en-US"/>
        </a:p>
      </dgm:t>
    </dgm:pt>
    <dgm:pt modelId="{B4DA945E-9D06-4D24-920D-94CE29662B99}">
      <dgm:prSet custT="1"/>
      <dgm:spPr/>
      <dgm:t>
        <a:bodyPr/>
        <a:lstStyle/>
        <a:p>
          <a:r>
            <a:rPr lang="en-US" sz="1800" b="0" dirty="0" smtClean="0">
              <a:latin typeface="Times New Roman" pitchFamily="18" charset="0"/>
              <a:cs typeface="Times New Roman" pitchFamily="18" charset="0"/>
            </a:rPr>
            <a:t>Responsibilities</a:t>
          </a:r>
          <a:r>
            <a:rPr lang="en-US" sz="1800" dirty="0" smtClean="0"/>
            <a:t> </a:t>
          </a:r>
          <a:r>
            <a:rPr lang="en-US" sz="1800" dirty="0" smtClean="0">
              <a:latin typeface="Times New Roman" pitchFamily="18" charset="0"/>
              <a:cs typeface="Times New Roman" pitchFamily="18" charset="0"/>
            </a:rPr>
            <a:t>for</a:t>
          </a:r>
          <a:r>
            <a:rPr lang="en-US" sz="1800" dirty="0" smtClean="0"/>
            <a:t> Employer</a:t>
          </a:r>
          <a:endParaRPr lang="en-US" sz="1800" dirty="0"/>
        </a:p>
      </dgm:t>
    </dgm:pt>
    <dgm:pt modelId="{343A6B43-2F0D-44E5-813A-9A52ADF1D58E}" type="parTrans" cxnId="{8C37B041-2A56-4E16-A6D4-B02A88493042}">
      <dgm:prSet/>
      <dgm:spPr/>
      <dgm:t>
        <a:bodyPr/>
        <a:lstStyle/>
        <a:p>
          <a:endParaRPr lang="en-US"/>
        </a:p>
      </dgm:t>
    </dgm:pt>
    <dgm:pt modelId="{2669AF41-3AEF-43D1-A4BD-FA1DC5555492}" type="sibTrans" cxnId="{8C37B041-2A56-4E16-A6D4-B02A88493042}">
      <dgm:prSet/>
      <dgm:spPr/>
      <dgm:t>
        <a:bodyPr/>
        <a:lstStyle/>
        <a:p>
          <a:endParaRPr lang="en-US"/>
        </a:p>
      </dgm:t>
    </dgm:pt>
    <dgm:pt modelId="{C43F4EF4-3E4C-4D8F-B4C3-29A92B80EE38}">
      <dgm:prSet custT="1"/>
      <dgm:spPr/>
      <dgm:t>
        <a:bodyPr/>
        <a:lstStyle/>
        <a:p>
          <a:r>
            <a:rPr lang="en-US" sz="1800" dirty="0" smtClean="0">
              <a:latin typeface="Times New Roman" pitchFamily="18" charset="0"/>
              <a:cs typeface="Times New Roman" pitchFamily="18" charset="0"/>
            </a:rPr>
            <a:t>Guidelines</a:t>
          </a:r>
          <a:r>
            <a:rPr lang="en-US" sz="1800" dirty="0" smtClean="0"/>
            <a:t> for School</a:t>
          </a:r>
          <a:endParaRPr lang="en-US" sz="1800" dirty="0"/>
        </a:p>
      </dgm:t>
    </dgm:pt>
    <dgm:pt modelId="{B6DB3442-26FF-4DA2-AE46-27B2A019AE46}" type="parTrans" cxnId="{F58A4A91-F52A-4EAB-9872-C9ED1BA62BE8}">
      <dgm:prSet/>
      <dgm:spPr/>
      <dgm:t>
        <a:bodyPr/>
        <a:lstStyle/>
        <a:p>
          <a:endParaRPr lang="en-US"/>
        </a:p>
      </dgm:t>
    </dgm:pt>
    <dgm:pt modelId="{E459AD70-F8CD-46CA-9523-CA739D78EE3A}" type="sibTrans" cxnId="{F58A4A91-F52A-4EAB-9872-C9ED1BA62BE8}">
      <dgm:prSet/>
      <dgm:spPr/>
      <dgm:t>
        <a:bodyPr/>
        <a:lstStyle/>
        <a:p>
          <a:endParaRPr lang="en-US"/>
        </a:p>
      </dgm:t>
    </dgm:pt>
    <dgm:pt modelId="{953A33E7-CC66-47E3-86C9-1897E4D6BECE}">
      <dgm:prSet custT="1"/>
      <dgm:spPr/>
      <dgm:t>
        <a:bodyPr/>
        <a:lstStyle/>
        <a:p>
          <a:r>
            <a:rPr lang="en-US" sz="1800" b="0" dirty="0" smtClean="0"/>
            <a:t>Responsibilities</a:t>
          </a:r>
          <a:r>
            <a:rPr lang="en-US" sz="1800" dirty="0" smtClean="0"/>
            <a:t> for </a:t>
          </a:r>
          <a:r>
            <a:rPr lang="en-US" sz="1800" dirty="0" smtClean="0">
              <a:latin typeface="Times New Roman" pitchFamily="18" charset="0"/>
              <a:cs typeface="Times New Roman" pitchFamily="18" charset="0"/>
            </a:rPr>
            <a:t>Instructor</a:t>
          </a:r>
          <a:endParaRPr lang="en-US" sz="1800" dirty="0">
            <a:latin typeface="Times New Roman" pitchFamily="18" charset="0"/>
            <a:cs typeface="Times New Roman" pitchFamily="18" charset="0"/>
          </a:endParaRPr>
        </a:p>
      </dgm:t>
    </dgm:pt>
    <dgm:pt modelId="{C0D16D75-AF46-4A9E-B753-FED78F07D8EA}" type="parTrans" cxnId="{A34F2A3E-610C-4CC8-B54C-E3DB0777FD17}">
      <dgm:prSet/>
      <dgm:spPr/>
      <dgm:t>
        <a:bodyPr/>
        <a:lstStyle/>
        <a:p>
          <a:endParaRPr lang="en-US"/>
        </a:p>
      </dgm:t>
    </dgm:pt>
    <dgm:pt modelId="{DEA9E86F-B704-4D35-9202-A01301F9A989}" type="sibTrans" cxnId="{A34F2A3E-610C-4CC8-B54C-E3DB0777FD17}">
      <dgm:prSet/>
      <dgm:spPr/>
      <dgm:t>
        <a:bodyPr/>
        <a:lstStyle/>
        <a:p>
          <a:endParaRPr lang="en-US"/>
        </a:p>
      </dgm:t>
    </dgm:pt>
    <dgm:pt modelId="{021DCB46-8C67-4156-BF28-A3AFA1A348BF}">
      <dgm:prSet custT="1"/>
      <dgm:spPr/>
      <dgm:t>
        <a:bodyPr/>
        <a:lstStyle/>
        <a:p>
          <a:r>
            <a:rPr lang="en-US" sz="1600" dirty="0" smtClean="0">
              <a:latin typeface="Times New Roman" pitchFamily="18" charset="0"/>
              <a:cs typeface="Times New Roman" pitchFamily="18" charset="0"/>
            </a:rPr>
            <a:t>Obligations</a:t>
          </a:r>
          <a:r>
            <a:rPr lang="en-US" sz="1600" dirty="0" smtClean="0"/>
            <a:t>  for Apprentice</a:t>
          </a:r>
          <a:endParaRPr lang="en-US" sz="1600" dirty="0"/>
        </a:p>
      </dgm:t>
    </dgm:pt>
    <dgm:pt modelId="{E96A7E04-3E38-4437-B312-B94A8CF382E2}" type="parTrans" cxnId="{847E49E3-8C7A-4277-8E83-F71A49CC7CB3}">
      <dgm:prSet/>
      <dgm:spPr/>
      <dgm:t>
        <a:bodyPr/>
        <a:lstStyle/>
        <a:p>
          <a:endParaRPr lang="en-US"/>
        </a:p>
      </dgm:t>
    </dgm:pt>
    <dgm:pt modelId="{D30CAC1B-C0F4-433C-92DC-254ACEFE7BD5}" type="sibTrans" cxnId="{847E49E3-8C7A-4277-8E83-F71A49CC7CB3}">
      <dgm:prSet/>
      <dgm:spPr/>
      <dgm:t>
        <a:bodyPr/>
        <a:lstStyle/>
        <a:p>
          <a:endParaRPr lang="en-US"/>
        </a:p>
      </dgm:t>
    </dgm:pt>
    <dgm:pt modelId="{0D97C186-8756-4691-9A73-A9550C949322}">
      <dgm:prSet custT="1"/>
      <dgm:spPr/>
      <dgm:t>
        <a:bodyPr/>
        <a:lstStyle/>
        <a:p>
          <a:r>
            <a:rPr lang="en-US" sz="1500" dirty="0" smtClean="0"/>
            <a:t>Guidelines on time </a:t>
          </a:r>
          <a:r>
            <a:rPr lang="en-US" sz="1500" dirty="0" smtClean="0">
              <a:latin typeface="Times New Roman" pitchFamily="18" charset="0"/>
              <a:cs typeface="Times New Roman" pitchFamily="18" charset="0"/>
            </a:rPr>
            <a:t>spent</a:t>
          </a:r>
          <a:r>
            <a:rPr lang="en-US" sz="1500" dirty="0" smtClean="0"/>
            <a:t> by an apprentice in School and in Company</a:t>
          </a:r>
          <a:endParaRPr lang="en-US" sz="1500" dirty="0"/>
        </a:p>
      </dgm:t>
    </dgm:pt>
    <dgm:pt modelId="{59FA7C8D-4C0E-40C8-AF08-F1E5C499CB58}" type="parTrans" cxnId="{E6D14079-C3A0-4C3B-B074-331304A9C9D5}">
      <dgm:prSet/>
      <dgm:spPr/>
      <dgm:t>
        <a:bodyPr/>
        <a:lstStyle/>
        <a:p>
          <a:endParaRPr lang="en-US"/>
        </a:p>
      </dgm:t>
    </dgm:pt>
    <dgm:pt modelId="{E39780CA-6B38-4D3C-BA29-CD9D1AE3AB01}" type="sibTrans" cxnId="{E6D14079-C3A0-4C3B-B074-331304A9C9D5}">
      <dgm:prSet/>
      <dgm:spPr/>
      <dgm:t>
        <a:bodyPr/>
        <a:lstStyle/>
        <a:p>
          <a:endParaRPr lang="en-US"/>
        </a:p>
      </dgm:t>
    </dgm:pt>
    <dgm:pt modelId="{40BFAD2F-B523-4A84-9AB8-B9925BE3E2C8}">
      <dgm:prSet custT="1"/>
      <dgm:spPr/>
      <dgm:t>
        <a:bodyPr/>
        <a:lstStyle/>
        <a:p>
          <a:r>
            <a:rPr lang="en-US" sz="1000" dirty="0" smtClean="0"/>
            <a:t> </a:t>
          </a:r>
          <a:r>
            <a:rPr lang="en-US" sz="2000" dirty="0" smtClean="0"/>
            <a:t>RTB,  </a:t>
          </a:r>
          <a:r>
            <a:rPr lang="en-US" sz="2000" dirty="0" smtClean="0">
              <a:latin typeface="Times New Roman" pitchFamily="18" charset="0"/>
              <a:cs typeface="Times New Roman" pitchFamily="18" charset="0"/>
            </a:rPr>
            <a:t>NESA</a:t>
          </a:r>
          <a:r>
            <a:rPr lang="en-US" sz="2000" dirty="0" smtClean="0"/>
            <a:t> and  RDB</a:t>
          </a:r>
          <a:endParaRPr lang="en-US" sz="2000" dirty="0"/>
        </a:p>
      </dgm:t>
    </dgm:pt>
    <dgm:pt modelId="{03BD1D69-A719-400A-B431-C6C6C564D297}" type="parTrans" cxnId="{42ADEB70-54CE-4EA1-A35E-8D92BBFF2783}">
      <dgm:prSet/>
      <dgm:spPr/>
      <dgm:t>
        <a:bodyPr/>
        <a:lstStyle/>
        <a:p>
          <a:endParaRPr lang="en-US"/>
        </a:p>
      </dgm:t>
    </dgm:pt>
    <dgm:pt modelId="{742CC40E-B1FC-421E-B83E-8B3A8B5C4B40}" type="sibTrans" cxnId="{42ADEB70-54CE-4EA1-A35E-8D92BBFF2783}">
      <dgm:prSet/>
      <dgm:spPr/>
      <dgm:t>
        <a:bodyPr/>
        <a:lstStyle/>
        <a:p>
          <a:endParaRPr lang="en-US"/>
        </a:p>
      </dgm:t>
    </dgm:pt>
    <dgm:pt modelId="{8CE03085-0335-45B7-8DED-F9F7B5BAB48B}">
      <dgm:prSet custT="1"/>
      <dgm:spPr/>
      <dgm:t>
        <a:bodyPr/>
        <a:lstStyle/>
        <a:p>
          <a:r>
            <a:rPr lang="en-US" sz="1800" b="0" dirty="0" smtClean="0">
              <a:latin typeface="Times New Roman" pitchFamily="18" charset="0"/>
              <a:cs typeface="Times New Roman" pitchFamily="18" charset="0"/>
            </a:rPr>
            <a:t>Responsibilities</a:t>
          </a:r>
          <a:r>
            <a:rPr lang="en-US" sz="1800" dirty="0" smtClean="0"/>
            <a:t> for Employer </a:t>
          </a:r>
          <a:endParaRPr lang="en-US" sz="1800" dirty="0"/>
        </a:p>
      </dgm:t>
    </dgm:pt>
    <dgm:pt modelId="{5FDF5B74-D042-4C96-81F0-70AA2FE68FC0}" type="parTrans" cxnId="{1E9730F7-C403-4618-BD16-C4C50010907A}">
      <dgm:prSet/>
      <dgm:spPr/>
      <dgm:t>
        <a:bodyPr/>
        <a:lstStyle/>
        <a:p>
          <a:endParaRPr lang="en-US"/>
        </a:p>
      </dgm:t>
    </dgm:pt>
    <dgm:pt modelId="{17401217-A096-4FF6-A3AD-CC64CDF30292}" type="sibTrans" cxnId="{1E9730F7-C403-4618-BD16-C4C50010907A}">
      <dgm:prSet/>
      <dgm:spPr/>
      <dgm:t>
        <a:bodyPr/>
        <a:lstStyle/>
        <a:p>
          <a:endParaRPr lang="en-US"/>
        </a:p>
      </dgm:t>
    </dgm:pt>
    <dgm:pt modelId="{AC089C13-1AB7-48CB-8301-7CB6D04F5C6F}">
      <dgm:prSet custT="1"/>
      <dgm:spPr/>
      <dgm:t>
        <a:bodyPr/>
        <a:lstStyle/>
        <a:p>
          <a:r>
            <a:rPr lang="en-US" sz="2000" b="0" dirty="0" smtClean="0"/>
            <a:t>Responsibilities for Trade Union</a:t>
          </a:r>
          <a:endParaRPr lang="en-US" sz="2000" dirty="0"/>
        </a:p>
      </dgm:t>
    </dgm:pt>
    <dgm:pt modelId="{5F8EC001-60D8-4596-A28A-FB62710042A2}" type="parTrans" cxnId="{D54CA273-C7DE-4E6C-A445-832C5ADB5D79}">
      <dgm:prSet/>
      <dgm:spPr/>
      <dgm:t>
        <a:bodyPr/>
        <a:lstStyle/>
        <a:p>
          <a:endParaRPr lang="en-US"/>
        </a:p>
      </dgm:t>
    </dgm:pt>
    <dgm:pt modelId="{31E7F35D-3809-4C5A-A7A1-982395710B40}" type="sibTrans" cxnId="{D54CA273-C7DE-4E6C-A445-832C5ADB5D79}">
      <dgm:prSet/>
      <dgm:spPr/>
      <dgm:t>
        <a:bodyPr/>
        <a:lstStyle/>
        <a:p>
          <a:endParaRPr lang="en-US"/>
        </a:p>
      </dgm:t>
    </dgm:pt>
    <dgm:pt modelId="{B1F20874-77B2-4F99-81F3-31AAB11C5F27}">
      <dgm:prSet custT="1"/>
      <dgm:spPr/>
      <dgm:t>
        <a:bodyPr/>
        <a:lstStyle/>
        <a:p>
          <a:r>
            <a:rPr lang="en-US" sz="2000" dirty="0" smtClean="0">
              <a:latin typeface="Times New Roman" pitchFamily="18" charset="0"/>
              <a:cs typeface="Times New Roman" pitchFamily="18" charset="0"/>
            </a:rPr>
            <a:t>Responsibilities</a:t>
          </a:r>
          <a:r>
            <a:rPr lang="en-US" sz="2000" dirty="0" smtClean="0"/>
            <a:t>  for Instructor</a:t>
          </a:r>
          <a:endParaRPr lang="en-US" sz="2000" dirty="0"/>
        </a:p>
      </dgm:t>
    </dgm:pt>
    <dgm:pt modelId="{7E1EEA25-46A2-49A9-B411-DC307A048EEA}" type="parTrans" cxnId="{DD333AC5-9DE9-4F90-A08D-1339533B1F49}">
      <dgm:prSet/>
      <dgm:spPr/>
      <dgm:t>
        <a:bodyPr/>
        <a:lstStyle/>
        <a:p>
          <a:endParaRPr lang="en-US"/>
        </a:p>
      </dgm:t>
    </dgm:pt>
    <dgm:pt modelId="{4C1C70B9-9BE2-408E-9C30-734997553124}" type="sibTrans" cxnId="{DD333AC5-9DE9-4F90-A08D-1339533B1F49}">
      <dgm:prSet/>
      <dgm:spPr/>
      <dgm:t>
        <a:bodyPr/>
        <a:lstStyle/>
        <a:p>
          <a:endParaRPr lang="en-US"/>
        </a:p>
      </dgm:t>
    </dgm:pt>
    <dgm:pt modelId="{0EB4A7DF-5C7B-4806-89D2-11D63221250D}">
      <dgm:prSet custT="1"/>
      <dgm:spPr/>
      <dgm:t>
        <a:bodyPr/>
        <a:lstStyle/>
        <a:p>
          <a:r>
            <a:rPr lang="en-US" sz="2000" dirty="0" smtClean="0"/>
            <a:t>Obligations for </a:t>
          </a:r>
          <a:r>
            <a:rPr lang="en-US" sz="2000" dirty="0" smtClean="0">
              <a:latin typeface="Times New Roman" pitchFamily="18" charset="0"/>
              <a:cs typeface="Times New Roman" pitchFamily="18" charset="0"/>
            </a:rPr>
            <a:t>Apprentice</a:t>
          </a:r>
          <a:endParaRPr lang="en-US" sz="2000" dirty="0">
            <a:latin typeface="Times New Roman" pitchFamily="18" charset="0"/>
            <a:cs typeface="Times New Roman" pitchFamily="18" charset="0"/>
          </a:endParaRPr>
        </a:p>
      </dgm:t>
    </dgm:pt>
    <dgm:pt modelId="{D3809F29-5C18-4185-AD40-69C375D9E9A2}" type="parTrans" cxnId="{32E3824E-5B51-4130-914B-90564F08F108}">
      <dgm:prSet/>
      <dgm:spPr/>
      <dgm:t>
        <a:bodyPr/>
        <a:lstStyle/>
        <a:p>
          <a:endParaRPr lang="en-US"/>
        </a:p>
      </dgm:t>
    </dgm:pt>
    <dgm:pt modelId="{7CC29C14-4824-45EA-A55D-4AF706D50E23}" type="sibTrans" cxnId="{32E3824E-5B51-4130-914B-90564F08F108}">
      <dgm:prSet/>
      <dgm:spPr/>
      <dgm:t>
        <a:bodyPr/>
        <a:lstStyle/>
        <a:p>
          <a:endParaRPr lang="en-US"/>
        </a:p>
      </dgm:t>
    </dgm:pt>
    <dgm:pt modelId="{7A112C44-2E58-431B-95DD-B33F3CB73BB2}">
      <dgm:prSet custT="1"/>
      <dgm:spPr/>
      <dgm:t>
        <a:bodyPr/>
        <a:lstStyle/>
        <a:p>
          <a:r>
            <a:rPr lang="en-US" sz="2000" dirty="0" smtClean="0"/>
            <a:t>HEC </a:t>
          </a:r>
          <a:r>
            <a:rPr lang="en-US" sz="2000" dirty="0" smtClean="0">
              <a:latin typeface="Times New Roman" pitchFamily="18" charset="0"/>
              <a:cs typeface="Times New Roman" pitchFamily="18" charset="0"/>
            </a:rPr>
            <a:t>and</a:t>
          </a:r>
          <a:r>
            <a:rPr lang="en-US" sz="2000" dirty="0" smtClean="0"/>
            <a:t> RTB</a:t>
          </a:r>
          <a:endParaRPr lang="en-US" sz="2000" dirty="0"/>
        </a:p>
      </dgm:t>
    </dgm:pt>
    <dgm:pt modelId="{D4FC79CB-83E2-43D3-8EB0-2A1D171B3ECD}" type="sibTrans" cxnId="{4D5DFF71-6E83-431C-953F-2F3D057C82F7}">
      <dgm:prSet/>
      <dgm:spPr/>
      <dgm:t>
        <a:bodyPr/>
        <a:lstStyle/>
        <a:p>
          <a:endParaRPr lang="en-US"/>
        </a:p>
      </dgm:t>
    </dgm:pt>
    <dgm:pt modelId="{C09AFD76-AC94-45F0-9305-65CDBF3A67FE}" type="parTrans" cxnId="{4D5DFF71-6E83-431C-953F-2F3D057C82F7}">
      <dgm:prSet/>
      <dgm:spPr/>
      <dgm:t>
        <a:bodyPr/>
        <a:lstStyle/>
        <a:p>
          <a:endParaRPr lang="en-US"/>
        </a:p>
      </dgm:t>
    </dgm:pt>
    <dgm:pt modelId="{92F34EF6-3C0D-4756-86B4-CD4897AC7CA0}">
      <dgm:prSet custT="1"/>
      <dgm:spPr>
        <a:solidFill>
          <a:srgbClr val="00B0F0"/>
        </a:solidFill>
      </dgm:spPr>
      <dgm:t>
        <a:bodyPr/>
        <a:lstStyle/>
        <a:p>
          <a:pPr algn="just"/>
          <a:r>
            <a:rPr lang="en-US" sz="2400" dirty="0" smtClean="0">
              <a:solidFill>
                <a:schemeClr val="bg1"/>
              </a:solidFill>
            </a:rPr>
            <a:t>NESA, Trade Unions, RTB, Employers  and MIFOTRA</a:t>
          </a:r>
          <a:endParaRPr lang="en-US" sz="2400" dirty="0">
            <a:solidFill>
              <a:schemeClr val="bg1"/>
            </a:solidFill>
          </a:endParaRPr>
        </a:p>
      </dgm:t>
    </dgm:pt>
    <dgm:pt modelId="{452388ED-558B-4B62-85DC-93E541E20E23}" type="sibTrans" cxnId="{725A8E03-AFA4-483F-93E9-68BE2C1E1323}">
      <dgm:prSet/>
      <dgm:spPr/>
      <dgm:t>
        <a:bodyPr/>
        <a:lstStyle/>
        <a:p>
          <a:endParaRPr lang="en-US"/>
        </a:p>
      </dgm:t>
    </dgm:pt>
    <dgm:pt modelId="{BE4A0DBD-2FF6-43E6-A52B-2B7466745916}" type="parTrans" cxnId="{725A8E03-AFA4-483F-93E9-68BE2C1E1323}">
      <dgm:prSet/>
      <dgm:spPr/>
      <dgm:t>
        <a:bodyPr/>
        <a:lstStyle/>
        <a:p>
          <a:endParaRPr lang="en-US"/>
        </a:p>
      </dgm:t>
    </dgm:pt>
    <dgm:pt modelId="{C493C9A5-41C9-499D-AEFE-85072596EA59}" type="pres">
      <dgm:prSet presAssocID="{BBF38BD7-C657-49BA-B270-3885C7B7FA86}" presName="theList" presStyleCnt="0">
        <dgm:presLayoutVars>
          <dgm:dir/>
          <dgm:animLvl val="lvl"/>
          <dgm:resizeHandles val="exact"/>
        </dgm:presLayoutVars>
      </dgm:prSet>
      <dgm:spPr/>
      <dgm:t>
        <a:bodyPr/>
        <a:lstStyle/>
        <a:p>
          <a:endParaRPr lang="en-US"/>
        </a:p>
      </dgm:t>
    </dgm:pt>
    <dgm:pt modelId="{60D3F760-722D-48A8-9CC9-83CFF220074C}" type="pres">
      <dgm:prSet presAssocID="{724DAF03-1A06-4DD0-8570-4EC79FC506D0}" presName="compNode" presStyleCnt="0"/>
      <dgm:spPr/>
      <dgm:t>
        <a:bodyPr/>
        <a:lstStyle/>
        <a:p>
          <a:endParaRPr lang="en-US"/>
        </a:p>
      </dgm:t>
    </dgm:pt>
    <dgm:pt modelId="{79D89F49-00F3-45AE-A903-87B93BE439F8}" type="pres">
      <dgm:prSet presAssocID="{724DAF03-1A06-4DD0-8570-4EC79FC506D0}" presName="aNode" presStyleLbl="bgShp" presStyleIdx="0" presStyleCnt="5" custLinFactNeighborX="-3796" custLinFactNeighborY="-9711"/>
      <dgm:spPr/>
      <dgm:t>
        <a:bodyPr/>
        <a:lstStyle/>
        <a:p>
          <a:endParaRPr lang="en-US"/>
        </a:p>
      </dgm:t>
    </dgm:pt>
    <dgm:pt modelId="{147F3A00-267D-4551-A838-66335B832F31}" type="pres">
      <dgm:prSet presAssocID="{724DAF03-1A06-4DD0-8570-4EC79FC506D0}" presName="textNode" presStyleLbl="bgShp" presStyleIdx="0" presStyleCnt="5"/>
      <dgm:spPr/>
      <dgm:t>
        <a:bodyPr/>
        <a:lstStyle/>
        <a:p>
          <a:endParaRPr lang="en-US"/>
        </a:p>
      </dgm:t>
    </dgm:pt>
    <dgm:pt modelId="{94F7ABE6-DE78-4022-9D47-469C2AB6FAF2}" type="pres">
      <dgm:prSet presAssocID="{724DAF03-1A06-4DD0-8570-4EC79FC506D0}" presName="compChildNode" presStyleCnt="0"/>
      <dgm:spPr/>
      <dgm:t>
        <a:bodyPr/>
        <a:lstStyle/>
        <a:p>
          <a:endParaRPr lang="en-US"/>
        </a:p>
      </dgm:t>
    </dgm:pt>
    <dgm:pt modelId="{DA39F403-99B7-484D-9471-2B4120334ED1}" type="pres">
      <dgm:prSet presAssocID="{724DAF03-1A06-4DD0-8570-4EC79FC506D0}" presName="theInnerList" presStyleCnt="0"/>
      <dgm:spPr/>
      <dgm:t>
        <a:bodyPr/>
        <a:lstStyle/>
        <a:p>
          <a:endParaRPr lang="en-US"/>
        </a:p>
      </dgm:t>
    </dgm:pt>
    <dgm:pt modelId="{1B78EC7D-F04C-4B51-96C1-49AB9BF22EF3}" type="pres">
      <dgm:prSet presAssocID="{7A112C44-2E58-431B-95DD-B33F3CB73BB2}" presName="childNode" presStyleLbl="node1" presStyleIdx="0" presStyleCnt="21" custLinFactY="-30147" custLinFactNeighborX="-3210" custLinFactNeighborY="-100000">
        <dgm:presLayoutVars>
          <dgm:bulletEnabled val="1"/>
        </dgm:presLayoutVars>
      </dgm:prSet>
      <dgm:spPr/>
      <dgm:t>
        <a:bodyPr/>
        <a:lstStyle/>
        <a:p>
          <a:endParaRPr lang="en-US"/>
        </a:p>
      </dgm:t>
    </dgm:pt>
    <dgm:pt modelId="{0C971A07-12BA-41E7-9762-08D7A8798C74}" type="pres">
      <dgm:prSet presAssocID="{7A112C44-2E58-431B-95DD-B33F3CB73BB2}" presName="aSpace2" presStyleCnt="0"/>
      <dgm:spPr/>
      <dgm:t>
        <a:bodyPr/>
        <a:lstStyle/>
        <a:p>
          <a:endParaRPr lang="en-US"/>
        </a:p>
      </dgm:t>
    </dgm:pt>
    <dgm:pt modelId="{0C7EB426-3BC1-40AC-B135-96574CD21397}" type="pres">
      <dgm:prSet presAssocID="{C2F69DC8-034E-45C6-8164-3416F5DFE83A}" presName="childNode" presStyleLbl="node1" presStyleIdx="1" presStyleCnt="21" custScaleY="145371" custLinFactY="-17845" custLinFactNeighborX="-802" custLinFactNeighborY="-100000">
        <dgm:presLayoutVars>
          <dgm:bulletEnabled val="1"/>
        </dgm:presLayoutVars>
      </dgm:prSet>
      <dgm:spPr/>
      <dgm:t>
        <a:bodyPr/>
        <a:lstStyle/>
        <a:p>
          <a:endParaRPr lang="en-US"/>
        </a:p>
      </dgm:t>
    </dgm:pt>
    <dgm:pt modelId="{A5835C48-F97B-4CB0-8E3B-FEEA1842ED85}" type="pres">
      <dgm:prSet presAssocID="{C2F69DC8-034E-45C6-8164-3416F5DFE83A}" presName="aSpace2" presStyleCnt="0"/>
      <dgm:spPr/>
      <dgm:t>
        <a:bodyPr/>
        <a:lstStyle/>
        <a:p>
          <a:endParaRPr lang="en-US"/>
        </a:p>
      </dgm:t>
    </dgm:pt>
    <dgm:pt modelId="{F8DEA598-7C1F-4F3D-8DCE-FB402A485818}" type="pres">
      <dgm:prSet presAssocID="{28A001CE-2CCB-426D-9992-F667B8EAF81E}" presName="childNode" presStyleLbl="node1" presStyleIdx="2" presStyleCnt="21" custScaleX="115268" custScaleY="125008" custLinFactNeighborX="-2408" custLinFactNeighborY="-90762">
        <dgm:presLayoutVars>
          <dgm:bulletEnabled val="1"/>
        </dgm:presLayoutVars>
      </dgm:prSet>
      <dgm:spPr/>
      <dgm:t>
        <a:bodyPr/>
        <a:lstStyle/>
        <a:p>
          <a:endParaRPr lang="en-US"/>
        </a:p>
      </dgm:t>
    </dgm:pt>
    <dgm:pt modelId="{E8E66F86-CD03-41A1-8F94-C763408A64ED}" type="pres">
      <dgm:prSet presAssocID="{28A001CE-2CCB-426D-9992-F667B8EAF81E}" presName="aSpace2" presStyleCnt="0"/>
      <dgm:spPr/>
      <dgm:t>
        <a:bodyPr/>
        <a:lstStyle/>
        <a:p>
          <a:endParaRPr lang="en-US"/>
        </a:p>
      </dgm:t>
    </dgm:pt>
    <dgm:pt modelId="{BACA6CB2-34E7-4298-BE71-B0EEBCB109BC}" type="pres">
      <dgm:prSet presAssocID="{EFCB0D3D-B805-4FCB-BF05-81C92FE6FBE5}" presName="childNode" presStyleLbl="node1" presStyleIdx="3" presStyleCnt="21">
        <dgm:presLayoutVars>
          <dgm:bulletEnabled val="1"/>
        </dgm:presLayoutVars>
      </dgm:prSet>
      <dgm:spPr/>
      <dgm:t>
        <a:bodyPr/>
        <a:lstStyle/>
        <a:p>
          <a:endParaRPr lang="en-US"/>
        </a:p>
      </dgm:t>
    </dgm:pt>
    <dgm:pt modelId="{F35BB652-1531-47C4-9655-EC1D19BEA2D8}" type="pres">
      <dgm:prSet presAssocID="{EFCB0D3D-B805-4FCB-BF05-81C92FE6FBE5}" presName="aSpace2" presStyleCnt="0"/>
      <dgm:spPr/>
      <dgm:t>
        <a:bodyPr/>
        <a:lstStyle/>
        <a:p>
          <a:endParaRPr lang="en-US"/>
        </a:p>
      </dgm:t>
    </dgm:pt>
    <dgm:pt modelId="{65329257-15B5-466E-8675-3148175BFA83}" type="pres">
      <dgm:prSet presAssocID="{6AFA42BF-D1D5-4F2A-B83F-C866B88C1F54}" presName="childNode" presStyleLbl="node1" presStyleIdx="4" presStyleCnt="21">
        <dgm:presLayoutVars>
          <dgm:bulletEnabled val="1"/>
        </dgm:presLayoutVars>
      </dgm:prSet>
      <dgm:spPr/>
      <dgm:t>
        <a:bodyPr/>
        <a:lstStyle/>
        <a:p>
          <a:endParaRPr lang="en-US"/>
        </a:p>
      </dgm:t>
    </dgm:pt>
    <dgm:pt modelId="{4F7DFF36-2FFC-432A-B48F-D6E1935E02F9}" type="pres">
      <dgm:prSet presAssocID="{6AFA42BF-D1D5-4F2A-B83F-C866B88C1F54}" presName="aSpace2" presStyleCnt="0"/>
      <dgm:spPr/>
      <dgm:t>
        <a:bodyPr/>
        <a:lstStyle/>
        <a:p>
          <a:endParaRPr lang="en-US"/>
        </a:p>
      </dgm:t>
    </dgm:pt>
    <dgm:pt modelId="{B51A9694-A391-4EF6-98A8-64BAA285A116}" type="pres">
      <dgm:prSet presAssocID="{512781D3-CA88-4E58-8AF9-5C102D074A9C}" presName="childNode" presStyleLbl="node1" presStyleIdx="5" presStyleCnt="21">
        <dgm:presLayoutVars>
          <dgm:bulletEnabled val="1"/>
        </dgm:presLayoutVars>
      </dgm:prSet>
      <dgm:spPr/>
      <dgm:t>
        <a:bodyPr/>
        <a:lstStyle/>
        <a:p>
          <a:endParaRPr lang="en-US"/>
        </a:p>
      </dgm:t>
    </dgm:pt>
    <dgm:pt modelId="{733B9520-F481-454B-AA4F-6BA3B923B4B4}" type="pres">
      <dgm:prSet presAssocID="{724DAF03-1A06-4DD0-8570-4EC79FC506D0}" presName="aSpace" presStyleCnt="0"/>
      <dgm:spPr/>
      <dgm:t>
        <a:bodyPr/>
        <a:lstStyle/>
        <a:p>
          <a:endParaRPr lang="en-US"/>
        </a:p>
      </dgm:t>
    </dgm:pt>
    <dgm:pt modelId="{F2254609-AACA-4101-957F-8800E63C4C73}" type="pres">
      <dgm:prSet presAssocID="{053E6A5E-473F-4F55-A586-F32B56211EC2}" presName="compNode" presStyleCnt="0"/>
      <dgm:spPr/>
      <dgm:t>
        <a:bodyPr/>
        <a:lstStyle/>
        <a:p>
          <a:endParaRPr lang="en-US"/>
        </a:p>
      </dgm:t>
    </dgm:pt>
    <dgm:pt modelId="{DBE4D543-8AA7-4DD0-8C3D-5A6E1DF5594A}" type="pres">
      <dgm:prSet presAssocID="{053E6A5E-473F-4F55-A586-F32B56211EC2}" presName="aNode" presStyleLbl="bgShp" presStyleIdx="1" presStyleCnt="5" custLinFactNeighborY="239"/>
      <dgm:spPr/>
      <dgm:t>
        <a:bodyPr/>
        <a:lstStyle/>
        <a:p>
          <a:endParaRPr lang="en-US"/>
        </a:p>
      </dgm:t>
    </dgm:pt>
    <dgm:pt modelId="{BF87BB49-574F-45AC-A63E-D5905A31FA09}" type="pres">
      <dgm:prSet presAssocID="{053E6A5E-473F-4F55-A586-F32B56211EC2}" presName="textNode" presStyleLbl="bgShp" presStyleIdx="1" presStyleCnt="5"/>
      <dgm:spPr/>
      <dgm:t>
        <a:bodyPr/>
        <a:lstStyle/>
        <a:p>
          <a:endParaRPr lang="en-US"/>
        </a:p>
      </dgm:t>
    </dgm:pt>
    <dgm:pt modelId="{7B7A2E16-FA44-4BC1-A1E8-9BE6C68137C1}" type="pres">
      <dgm:prSet presAssocID="{053E6A5E-473F-4F55-A586-F32B56211EC2}" presName="compChildNode" presStyleCnt="0"/>
      <dgm:spPr/>
      <dgm:t>
        <a:bodyPr/>
        <a:lstStyle/>
        <a:p>
          <a:endParaRPr lang="en-US"/>
        </a:p>
      </dgm:t>
    </dgm:pt>
    <dgm:pt modelId="{63480A38-62EE-4048-B71C-22EE7DF3E621}" type="pres">
      <dgm:prSet presAssocID="{053E6A5E-473F-4F55-A586-F32B56211EC2}" presName="theInnerList" presStyleCnt="0"/>
      <dgm:spPr/>
      <dgm:t>
        <a:bodyPr/>
        <a:lstStyle/>
        <a:p>
          <a:endParaRPr lang="en-US"/>
        </a:p>
      </dgm:t>
    </dgm:pt>
    <dgm:pt modelId="{5ED2C894-9539-44D5-B0BB-81E3EC81EB4A}" type="pres">
      <dgm:prSet presAssocID="{A2CA17D8-AB26-4025-94B2-1BBC4DDE5634}" presName="childNode" presStyleLbl="node1" presStyleIdx="6" presStyleCnt="21" custScaleY="33161">
        <dgm:presLayoutVars>
          <dgm:bulletEnabled val="1"/>
        </dgm:presLayoutVars>
      </dgm:prSet>
      <dgm:spPr/>
      <dgm:t>
        <a:bodyPr/>
        <a:lstStyle/>
        <a:p>
          <a:endParaRPr lang="en-US"/>
        </a:p>
      </dgm:t>
    </dgm:pt>
    <dgm:pt modelId="{35FCDF20-C774-4323-A032-6DA78583D3E7}" type="pres">
      <dgm:prSet presAssocID="{A2CA17D8-AB26-4025-94B2-1BBC4DDE5634}" presName="aSpace2" presStyleCnt="0"/>
      <dgm:spPr/>
      <dgm:t>
        <a:bodyPr/>
        <a:lstStyle/>
        <a:p>
          <a:endParaRPr lang="en-US"/>
        </a:p>
      </dgm:t>
    </dgm:pt>
    <dgm:pt modelId="{8981F2EE-E570-4AAC-8817-074384115E70}" type="pres">
      <dgm:prSet presAssocID="{41C91D6D-CEA6-407F-A071-83FF553D8625}" presName="childNode" presStyleLbl="node1" presStyleIdx="7" presStyleCnt="21" custScaleY="58535">
        <dgm:presLayoutVars>
          <dgm:bulletEnabled val="1"/>
        </dgm:presLayoutVars>
      </dgm:prSet>
      <dgm:spPr/>
      <dgm:t>
        <a:bodyPr/>
        <a:lstStyle/>
        <a:p>
          <a:endParaRPr lang="en-US"/>
        </a:p>
      </dgm:t>
    </dgm:pt>
    <dgm:pt modelId="{B9C634CD-113E-4BCD-A3E7-37E4F2928FAC}" type="pres">
      <dgm:prSet presAssocID="{41C91D6D-CEA6-407F-A071-83FF553D8625}" presName="aSpace2" presStyleCnt="0"/>
      <dgm:spPr/>
      <dgm:t>
        <a:bodyPr/>
        <a:lstStyle/>
        <a:p>
          <a:endParaRPr lang="en-US"/>
        </a:p>
      </dgm:t>
    </dgm:pt>
    <dgm:pt modelId="{22BA68F2-E733-46F4-84BB-8743F762D25E}" type="pres">
      <dgm:prSet presAssocID="{2667451B-76B6-4E7A-8645-803E942D97C2}" presName="childNode" presStyleLbl="node1" presStyleIdx="8" presStyleCnt="21" custScaleY="56305">
        <dgm:presLayoutVars>
          <dgm:bulletEnabled val="1"/>
        </dgm:presLayoutVars>
      </dgm:prSet>
      <dgm:spPr/>
      <dgm:t>
        <a:bodyPr/>
        <a:lstStyle/>
        <a:p>
          <a:endParaRPr lang="en-US"/>
        </a:p>
      </dgm:t>
    </dgm:pt>
    <dgm:pt modelId="{5E913407-5B25-41CA-83AE-0DB222325642}" type="pres">
      <dgm:prSet presAssocID="{053E6A5E-473F-4F55-A586-F32B56211EC2}" presName="aSpace" presStyleCnt="0"/>
      <dgm:spPr/>
      <dgm:t>
        <a:bodyPr/>
        <a:lstStyle/>
        <a:p>
          <a:endParaRPr lang="en-US"/>
        </a:p>
      </dgm:t>
    </dgm:pt>
    <dgm:pt modelId="{0F8757BD-0D4A-4EBF-BD1A-0CF9F4040272}" type="pres">
      <dgm:prSet presAssocID="{2D3DD8D7-70AD-4199-9BFD-E2D1ABDA4FD5}" presName="compNode" presStyleCnt="0"/>
      <dgm:spPr/>
      <dgm:t>
        <a:bodyPr/>
        <a:lstStyle/>
        <a:p>
          <a:endParaRPr lang="en-US"/>
        </a:p>
      </dgm:t>
    </dgm:pt>
    <dgm:pt modelId="{D9E70058-739A-4EE9-8D2E-DE635BE71A16}" type="pres">
      <dgm:prSet presAssocID="{2D3DD8D7-70AD-4199-9BFD-E2D1ABDA4FD5}" presName="aNode" presStyleLbl="bgShp" presStyleIdx="2" presStyleCnt="5"/>
      <dgm:spPr/>
      <dgm:t>
        <a:bodyPr/>
        <a:lstStyle/>
        <a:p>
          <a:endParaRPr lang="en-US"/>
        </a:p>
      </dgm:t>
    </dgm:pt>
    <dgm:pt modelId="{27390EAD-2ABF-4CA7-9C50-1E5C03A393F2}" type="pres">
      <dgm:prSet presAssocID="{2D3DD8D7-70AD-4199-9BFD-E2D1ABDA4FD5}" presName="textNode" presStyleLbl="bgShp" presStyleIdx="2" presStyleCnt="5"/>
      <dgm:spPr/>
      <dgm:t>
        <a:bodyPr/>
        <a:lstStyle/>
        <a:p>
          <a:endParaRPr lang="en-US"/>
        </a:p>
      </dgm:t>
    </dgm:pt>
    <dgm:pt modelId="{D440EB62-6CBD-4BFD-BB35-BB68D7C38088}" type="pres">
      <dgm:prSet presAssocID="{2D3DD8D7-70AD-4199-9BFD-E2D1ABDA4FD5}" presName="compChildNode" presStyleCnt="0"/>
      <dgm:spPr/>
      <dgm:t>
        <a:bodyPr/>
        <a:lstStyle/>
        <a:p>
          <a:endParaRPr lang="en-US"/>
        </a:p>
      </dgm:t>
    </dgm:pt>
    <dgm:pt modelId="{E9BC67EB-AC9E-448E-86FC-7A1667A23D16}" type="pres">
      <dgm:prSet presAssocID="{2D3DD8D7-70AD-4199-9BFD-E2D1ABDA4FD5}" presName="theInnerList" presStyleCnt="0"/>
      <dgm:spPr/>
      <dgm:t>
        <a:bodyPr/>
        <a:lstStyle/>
        <a:p>
          <a:endParaRPr lang="en-US"/>
        </a:p>
      </dgm:t>
    </dgm:pt>
    <dgm:pt modelId="{D757CFC5-C162-4775-8E69-F39C6C3D0582}" type="pres">
      <dgm:prSet presAssocID="{AA6A26D8-D904-4214-A502-A7DA028D67A5}" presName="childNode" presStyleLbl="node1" presStyleIdx="9" presStyleCnt="21" custScaleY="130983" custLinFactY="-54815" custLinFactNeighborX="-6210" custLinFactNeighborY="-100000">
        <dgm:presLayoutVars>
          <dgm:bulletEnabled val="1"/>
        </dgm:presLayoutVars>
      </dgm:prSet>
      <dgm:spPr/>
      <dgm:t>
        <a:bodyPr/>
        <a:lstStyle/>
        <a:p>
          <a:endParaRPr lang="en-US"/>
        </a:p>
      </dgm:t>
    </dgm:pt>
    <dgm:pt modelId="{2C50BA32-416F-4648-8686-E7BA8082DB34}" type="pres">
      <dgm:prSet presAssocID="{AA6A26D8-D904-4214-A502-A7DA028D67A5}" presName="aSpace2" presStyleCnt="0"/>
      <dgm:spPr/>
      <dgm:t>
        <a:bodyPr/>
        <a:lstStyle/>
        <a:p>
          <a:endParaRPr lang="en-US"/>
        </a:p>
      </dgm:t>
    </dgm:pt>
    <dgm:pt modelId="{39EF2566-31F5-43FD-9655-D6C02AD5A22C}" type="pres">
      <dgm:prSet presAssocID="{B4DA945E-9D06-4D24-920D-94CE29662B99}" presName="childNode" presStyleLbl="node1" presStyleIdx="10" presStyleCnt="21" custScaleX="94721" custLinFactY="-32129" custLinFactNeighborX="-70" custLinFactNeighborY="-100000">
        <dgm:presLayoutVars>
          <dgm:bulletEnabled val="1"/>
        </dgm:presLayoutVars>
      </dgm:prSet>
      <dgm:spPr/>
      <dgm:t>
        <a:bodyPr/>
        <a:lstStyle/>
        <a:p>
          <a:endParaRPr lang="en-US"/>
        </a:p>
      </dgm:t>
    </dgm:pt>
    <dgm:pt modelId="{C409E73A-AEE0-44BF-B2D8-ECED73EF6DE3}" type="pres">
      <dgm:prSet presAssocID="{B4DA945E-9D06-4D24-920D-94CE29662B99}" presName="aSpace2" presStyleCnt="0"/>
      <dgm:spPr/>
      <dgm:t>
        <a:bodyPr/>
        <a:lstStyle/>
        <a:p>
          <a:endParaRPr lang="en-US"/>
        </a:p>
      </dgm:t>
    </dgm:pt>
    <dgm:pt modelId="{A551FAB2-EC03-4208-BA93-03CAF4989C7C}" type="pres">
      <dgm:prSet presAssocID="{C43F4EF4-3E4C-4D8F-B4C3-29A92B80EE38}" presName="childNode" presStyleLbl="node1" presStyleIdx="11" presStyleCnt="21" custScaleY="139569" custLinFactY="-15211" custLinFactNeighborX="-2498" custLinFactNeighborY="-100000">
        <dgm:presLayoutVars>
          <dgm:bulletEnabled val="1"/>
        </dgm:presLayoutVars>
      </dgm:prSet>
      <dgm:spPr/>
      <dgm:t>
        <a:bodyPr/>
        <a:lstStyle/>
        <a:p>
          <a:endParaRPr lang="en-US"/>
        </a:p>
      </dgm:t>
    </dgm:pt>
    <dgm:pt modelId="{3D5E4518-CD00-4D91-9EFC-C8DC7CA80DCE}" type="pres">
      <dgm:prSet presAssocID="{C43F4EF4-3E4C-4D8F-B4C3-29A92B80EE38}" presName="aSpace2" presStyleCnt="0"/>
      <dgm:spPr/>
      <dgm:t>
        <a:bodyPr/>
        <a:lstStyle/>
        <a:p>
          <a:endParaRPr lang="en-US"/>
        </a:p>
      </dgm:t>
    </dgm:pt>
    <dgm:pt modelId="{13C8F056-5C91-4F3F-BB99-5B06FF4535AE}" type="pres">
      <dgm:prSet presAssocID="{953A33E7-CC66-47E3-86C9-1897E4D6BECE}" presName="childNode" presStyleLbl="node1" presStyleIdx="12" presStyleCnt="21" custLinFactY="-6019" custLinFactNeighborX="-70" custLinFactNeighborY="-100000">
        <dgm:presLayoutVars>
          <dgm:bulletEnabled val="1"/>
        </dgm:presLayoutVars>
      </dgm:prSet>
      <dgm:spPr/>
      <dgm:t>
        <a:bodyPr/>
        <a:lstStyle/>
        <a:p>
          <a:endParaRPr lang="en-US"/>
        </a:p>
      </dgm:t>
    </dgm:pt>
    <dgm:pt modelId="{17347C6B-3496-4FB7-AE4A-C9551BFCA14A}" type="pres">
      <dgm:prSet presAssocID="{953A33E7-CC66-47E3-86C9-1897E4D6BECE}" presName="aSpace2" presStyleCnt="0"/>
      <dgm:spPr/>
      <dgm:t>
        <a:bodyPr/>
        <a:lstStyle/>
        <a:p>
          <a:endParaRPr lang="en-US"/>
        </a:p>
      </dgm:t>
    </dgm:pt>
    <dgm:pt modelId="{4E92AB9D-AA4F-4342-ABDA-17C7B611BAE4}" type="pres">
      <dgm:prSet presAssocID="{021DCB46-8C67-4156-BF28-A3AFA1A348BF}" presName="childNode" presStyleLbl="node1" presStyleIdx="13" presStyleCnt="21">
        <dgm:presLayoutVars>
          <dgm:bulletEnabled val="1"/>
        </dgm:presLayoutVars>
      </dgm:prSet>
      <dgm:spPr/>
      <dgm:t>
        <a:bodyPr/>
        <a:lstStyle/>
        <a:p>
          <a:endParaRPr lang="en-US"/>
        </a:p>
      </dgm:t>
    </dgm:pt>
    <dgm:pt modelId="{370E8E9C-C865-43C2-9886-B0458DC527B9}" type="pres">
      <dgm:prSet presAssocID="{021DCB46-8C67-4156-BF28-A3AFA1A348BF}" presName="aSpace2" presStyleCnt="0"/>
      <dgm:spPr/>
      <dgm:t>
        <a:bodyPr/>
        <a:lstStyle/>
        <a:p>
          <a:endParaRPr lang="en-US"/>
        </a:p>
      </dgm:t>
    </dgm:pt>
    <dgm:pt modelId="{69C7BAF1-CBBB-4067-B466-FB46794FDADC}" type="pres">
      <dgm:prSet presAssocID="{0D97C186-8756-4691-9A73-A9550C949322}" presName="childNode" presStyleLbl="node1" presStyleIdx="14" presStyleCnt="21" custScaleY="194054" custLinFactY="18054" custLinFactNeighborX="2321" custLinFactNeighborY="100000">
        <dgm:presLayoutVars>
          <dgm:bulletEnabled val="1"/>
        </dgm:presLayoutVars>
      </dgm:prSet>
      <dgm:spPr/>
      <dgm:t>
        <a:bodyPr/>
        <a:lstStyle/>
        <a:p>
          <a:endParaRPr lang="en-US"/>
        </a:p>
      </dgm:t>
    </dgm:pt>
    <dgm:pt modelId="{783EC35D-7271-41A3-A8CA-ED170790DF8B}" type="pres">
      <dgm:prSet presAssocID="{2D3DD8D7-70AD-4199-9BFD-E2D1ABDA4FD5}" presName="aSpace" presStyleCnt="0"/>
      <dgm:spPr/>
      <dgm:t>
        <a:bodyPr/>
        <a:lstStyle/>
        <a:p>
          <a:endParaRPr lang="en-US"/>
        </a:p>
      </dgm:t>
    </dgm:pt>
    <dgm:pt modelId="{D1D5E790-A4D4-46D2-ABE1-677A4B901C88}" type="pres">
      <dgm:prSet presAssocID="{48198CBC-3BC7-4642-94F4-769C61858B73}" presName="compNode" presStyleCnt="0"/>
      <dgm:spPr/>
      <dgm:t>
        <a:bodyPr/>
        <a:lstStyle/>
        <a:p>
          <a:endParaRPr lang="en-US"/>
        </a:p>
      </dgm:t>
    </dgm:pt>
    <dgm:pt modelId="{BF5F325A-59AD-4D9A-B0C1-197697E9AC17}" type="pres">
      <dgm:prSet presAssocID="{48198CBC-3BC7-4642-94F4-769C61858B73}" presName="aNode" presStyleLbl="bgShp" presStyleIdx="3" presStyleCnt="5"/>
      <dgm:spPr/>
      <dgm:t>
        <a:bodyPr/>
        <a:lstStyle/>
        <a:p>
          <a:endParaRPr lang="en-US"/>
        </a:p>
      </dgm:t>
    </dgm:pt>
    <dgm:pt modelId="{0887F866-6F3E-40B1-8B8F-F8B5DF8D41E5}" type="pres">
      <dgm:prSet presAssocID="{48198CBC-3BC7-4642-94F4-769C61858B73}" presName="textNode" presStyleLbl="bgShp" presStyleIdx="3" presStyleCnt="5"/>
      <dgm:spPr/>
      <dgm:t>
        <a:bodyPr/>
        <a:lstStyle/>
        <a:p>
          <a:endParaRPr lang="en-US"/>
        </a:p>
      </dgm:t>
    </dgm:pt>
    <dgm:pt modelId="{20167160-1099-436A-973D-D6EBA96E39FB}" type="pres">
      <dgm:prSet presAssocID="{48198CBC-3BC7-4642-94F4-769C61858B73}" presName="compChildNode" presStyleCnt="0"/>
      <dgm:spPr/>
      <dgm:t>
        <a:bodyPr/>
        <a:lstStyle/>
        <a:p>
          <a:endParaRPr lang="en-US"/>
        </a:p>
      </dgm:t>
    </dgm:pt>
    <dgm:pt modelId="{10225794-2C3F-4208-B4BD-2ADCA3841C3D}" type="pres">
      <dgm:prSet presAssocID="{48198CBC-3BC7-4642-94F4-769C61858B73}" presName="theInnerList" presStyleCnt="0"/>
      <dgm:spPr/>
      <dgm:t>
        <a:bodyPr/>
        <a:lstStyle/>
        <a:p>
          <a:endParaRPr lang="en-US"/>
        </a:p>
      </dgm:t>
    </dgm:pt>
    <dgm:pt modelId="{81229B1C-54B3-4060-8041-9A88235CB052}" type="pres">
      <dgm:prSet presAssocID="{40BFAD2F-B523-4A84-9AB8-B9925BE3E2C8}" presName="childNode" presStyleLbl="node1" presStyleIdx="15" presStyleCnt="21" custLinFactY="-21034" custLinFactNeighborX="-3089" custLinFactNeighborY="-100000">
        <dgm:presLayoutVars>
          <dgm:bulletEnabled val="1"/>
        </dgm:presLayoutVars>
      </dgm:prSet>
      <dgm:spPr/>
      <dgm:t>
        <a:bodyPr/>
        <a:lstStyle/>
        <a:p>
          <a:endParaRPr lang="en-US"/>
        </a:p>
      </dgm:t>
    </dgm:pt>
    <dgm:pt modelId="{66E8D5CB-90DC-4C7C-BB28-657046063B13}" type="pres">
      <dgm:prSet presAssocID="{40BFAD2F-B523-4A84-9AB8-B9925BE3E2C8}" presName="aSpace2" presStyleCnt="0"/>
      <dgm:spPr/>
      <dgm:t>
        <a:bodyPr/>
        <a:lstStyle/>
        <a:p>
          <a:endParaRPr lang="en-US"/>
        </a:p>
      </dgm:t>
    </dgm:pt>
    <dgm:pt modelId="{1EABCC3A-9C8B-4965-97F2-337900F9146B}" type="pres">
      <dgm:prSet presAssocID="{8CE03085-0335-45B7-8DED-F9F7B5BAB48B}" presName="childNode" presStyleLbl="node1" presStyleIdx="16" presStyleCnt="21" custScaleY="208727" custLinFactY="-20392" custLinFactNeighborX="-3089" custLinFactNeighborY="-100000">
        <dgm:presLayoutVars>
          <dgm:bulletEnabled val="1"/>
        </dgm:presLayoutVars>
      </dgm:prSet>
      <dgm:spPr/>
      <dgm:t>
        <a:bodyPr/>
        <a:lstStyle/>
        <a:p>
          <a:endParaRPr lang="en-US"/>
        </a:p>
      </dgm:t>
    </dgm:pt>
    <dgm:pt modelId="{5BE6B987-E63D-49D2-B23E-DF8CD3AD9447}" type="pres">
      <dgm:prSet presAssocID="{8CE03085-0335-45B7-8DED-F9F7B5BAB48B}" presName="aSpace2" presStyleCnt="0"/>
      <dgm:spPr/>
      <dgm:t>
        <a:bodyPr/>
        <a:lstStyle/>
        <a:p>
          <a:endParaRPr lang="en-US"/>
        </a:p>
      </dgm:t>
    </dgm:pt>
    <dgm:pt modelId="{855187E8-32D4-481C-828C-158777233308}" type="pres">
      <dgm:prSet presAssocID="{AC089C13-1AB7-48CB-8301-7CB6D04F5C6F}" presName="childNode" presStyleLbl="node1" presStyleIdx="17" presStyleCnt="21" custScaleY="110571" custLinFactNeighborX="-3089" custLinFactNeighborY="-97864">
        <dgm:presLayoutVars>
          <dgm:bulletEnabled val="1"/>
        </dgm:presLayoutVars>
      </dgm:prSet>
      <dgm:spPr/>
      <dgm:t>
        <a:bodyPr/>
        <a:lstStyle/>
        <a:p>
          <a:endParaRPr lang="en-US"/>
        </a:p>
      </dgm:t>
    </dgm:pt>
    <dgm:pt modelId="{8BED0D9E-E71C-490B-A165-1B4FB4C2E305}" type="pres">
      <dgm:prSet presAssocID="{AC089C13-1AB7-48CB-8301-7CB6D04F5C6F}" presName="aSpace2" presStyleCnt="0"/>
      <dgm:spPr/>
      <dgm:t>
        <a:bodyPr/>
        <a:lstStyle/>
        <a:p>
          <a:endParaRPr lang="en-US"/>
        </a:p>
      </dgm:t>
    </dgm:pt>
    <dgm:pt modelId="{14F6AF7B-1D8F-4E98-9ADC-2DF9528A324C}" type="pres">
      <dgm:prSet presAssocID="{B1F20874-77B2-4F99-81F3-31AAB11C5F27}" presName="childNode" presStyleLbl="node1" presStyleIdx="18" presStyleCnt="21">
        <dgm:presLayoutVars>
          <dgm:bulletEnabled val="1"/>
        </dgm:presLayoutVars>
      </dgm:prSet>
      <dgm:spPr/>
      <dgm:t>
        <a:bodyPr/>
        <a:lstStyle/>
        <a:p>
          <a:endParaRPr lang="en-US"/>
        </a:p>
      </dgm:t>
    </dgm:pt>
    <dgm:pt modelId="{2F2C1AAE-C857-4732-A146-6A6B629A8C9A}" type="pres">
      <dgm:prSet presAssocID="{B1F20874-77B2-4F99-81F3-31AAB11C5F27}" presName="aSpace2" presStyleCnt="0"/>
      <dgm:spPr/>
      <dgm:t>
        <a:bodyPr/>
        <a:lstStyle/>
        <a:p>
          <a:endParaRPr lang="en-US"/>
        </a:p>
      </dgm:t>
    </dgm:pt>
    <dgm:pt modelId="{26B6DC87-980E-4093-AED2-A632E9C23D2E}" type="pres">
      <dgm:prSet presAssocID="{0EB4A7DF-5C7B-4806-89D2-11D63221250D}" presName="childNode" presStyleLbl="node1" presStyleIdx="19" presStyleCnt="21">
        <dgm:presLayoutVars>
          <dgm:bulletEnabled val="1"/>
        </dgm:presLayoutVars>
      </dgm:prSet>
      <dgm:spPr/>
      <dgm:t>
        <a:bodyPr/>
        <a:lstStyle/>
        <a:p>
          <a:endParaRPr lang="en-US"/>
        </a:p>
      </dgm:t>
    </dgm:pt>
    <dgm:pt modelId="{B32D3E98-A669-4B48-A684-27C09A552C71}" type="pres">
      <dgm:prSet presAssocID="{48198CBC-3BC7-4642-94F4-769C61858B73}" presName="aSpace" presStyleCnt="0"/>
      <dgm:spPr/>
      <dgm:t>
        <a:bodyPr/>
        <a:lstStyle/>
        <a:p>
          <a:endParaRPr lang="en-US"/>
        </a:p>
      </dgm:t>
    </dgm:pt>
    <dgm:pt modelId="{50CBC920-5004-4722-89EC-3C4D2BE8B9EA}" type="pres">
      <dgm:prSet presAssocID="{FC245285-8BBF-4894-86A7-EC058EC1A558}" presName="compNode" presStyleCnt="0"/>
      <dgm:spPr/>
      <dgm:t>
        <a:bodyPr/>
        <a:lstStyle/>
        <a:p>
          <a:endParaRPr lang="en-US"/>
        </a:p>
      </dgm:t>
    </dgm:pt>
    <dgm:pt modelId="{1114A3E4-946C-4D3F-97A0-1DD640B416C6}" type="pres">
      <dgm:prSet presAssocID="{FC245285-8BBF-4894-86A7-EC058EC1A558}" presName="aNode" presStyleLbl="bgShp" presStyleIdx="4" presStyleCnt="5"/>
      <dgm:spPr/>
      <dgm:t>
        <a:bodyPr/>
        <a:lstStyle/>
        <a:p>
          <a:endParaRPr lang="en-US"/>
        </a:p>
      </dgm:t>
    </dgm:pt>
    <dgm:pt modelId="{E3D47952-917F-400D-BBBB-8CEFEB9C32AB}" type="pres">
      <dgm:prSet presAssocID="{FC245285-8BBF-4894-86A7-EC058EC1A558}" presName="textNode" presStyleLbl="bgShp" presStyleIdx="4" presStyleCnt="5"/>
      <dgm:spPr/>
      <dgm:t>
        <a:bodyPr/>
        <a:lstStyle/>
        <a:p>
          <a:endParaRPr lang="en-US"/>
        </a:p>
      </dgm:t>
    </dgm:pt>
    <dgm:pt modelId="{E5923385-0B14-4037-B2FF-EDD9A99F71FD}" type="pres">
      <dgm:prSet presAssocID="{FC245285-8BBF-4894-86A7-EC058EC1A558}" presName="compChildNode" presStyleCnt="0"/>
      <dgm:spPr/>
      <dgm:t>
        <a:bodyPr/>
        <a:lstStyle/>
        <a:p>
          <a:endParaRPr lang="en-US"/>
        </a:p>
      </dgm:t>
    </dgm:pt>
    <dgm:pt modelId="{E6712AAC-B811-47C2-BE39-8BE58B58F5FE}" type="pres">
      <dgm:prSet presAssocID="{FC245285-8BBF-4894-86A7-EC058EC1A558}" presName="theInnerList" presStyleCnt="0"/>
      <dgm:spPr/>
      <dgm:t>
        <a:bodyPr/>
        <a:lstStyle/>
        <a:p>
          <a:endParaRPr lang="en-US"/>
        </a:p>
      </dgm:t>
    </dgm:pt>
    <dgm:pt modelId="{1D2291BC-A02C-44DA-942A-4B7872BBD4B6}" type="pres">
      <dgm:prSet presAssocID="{92F34EF6-3C0D-4756-86B4-CD4897AC7CA0}" presName="childNode" presStyleLbl="node1" presStyleIdx="20" presStyleCnt="21">
        <dgm:presLayoutVars>
          <dgm:bulletEnabled val="1"/>
        </dgm:presLayoutVars>
      </dgm:prSet>
      <dgm:spPr/>
      <dgm:t>
        <a:bodyPr/>
        <a:lstStyle/>
        <a:p>
          <a:endParaRPr lang="en-US"/>
        </a:p>
      </dgm:t>
    </dgm:pt>
  </dgm:ptLst>
  <dgm:cxnLst>
    <dgm:cxn modelId="{B854211F-58B4-4342-85C3-EE3E9593E310}" type="presOf" srcId="{8CE03085-0335-45B7-8DED-F9F7B5BAB48B}" destId="{1EABCC3A-9C8B-4965-97F2-337900F9146B}" srcOrd="0" destOrd="0" presId="urn:microsoft.com/office/officeart/2005/8/layout/lProcess2"/>
    <dgm:cxn modelId="{20DE87ED-293D-46BE-9CA1-63CB111F45CA}" type="presOf" srcId="{0D97C186-8756-4691-9A73-A9550C949322}" destId="{69C7BAF1-CBBB-4067-B466-FB46794FDADC}" srcOrd="0" destOrd="0" presId="urn:microsoft.com/office/officeart/2005/8/layout/lProcess2"/>
    <dgm:cxn modelId="{E6D14079-C3A0-4C3B-B074-331304A9C9D5}" srcId="{2D3DD8D7-70AD-4199-9BFD-E2D1ABDA4FD5}" destId="{0D97C186-8756-4691-9A73-A9550C949322}" srcOrd="5" destOrd="0" parTransId="{59FA7C8D-4C0E-40C8-AF08-F1E5C499CB58}" sibTransId="{E39780CA-6B38-4D3C-BA29-CD9D1AE3AB01}"/>
    <dgm:cxn modelId="{C4091113-4E41-4FEA-872A-F1F023E6537A}" type="presOf" srcId="{C43F4EF4-3E4C-4D8F-B4C3-29A92B80EE38}" destId="{A551FAB2-EC03-4208-BA93-03CAF4989C7C}" srcOrd="0" destOrd="0" presId="urn:microsoft.com/office/officeart/2005/8/layout/lProcess2"/>
    <dgm:cxn modelId="{FFE5A21D-3D4C-4BEA-9A1B-AB41643B304B}" type="presOf" srcId="{512781D3-CA88-4E58-8AF9-5C102D074A9C}" destId="{B51A9694-A391-4EF6-98A8-64BAA285A116}" srcOrd="0" destOrd="0" presId="urn:microsoft.com/office/officeart/2005/8/layout/lProcess2"/>
    <dgm:cxn modelId="{6A6763C8-6507-4A68-B286-2F8EA7F91997}" srcId="{053E6A5E-473F-4F55-A586-F32B56211EC2}" destId="{41C91D6D-CEA6-407F-A071-83FF553D8625}" srcOrd="1" destOrd="0" parTransId="{161CB7D5-D409-46CE-A7A6-8D4D05BF5259}" sibTransId="{443F915C-4542-420E-B9DE-FC88E85DB5DB}"/>
    <dgm:cxn modelId="{2597FC81-2FC8-4F1B-98D8-4DF5D0BB9794}" type="presOf" srcId="{021DCB46-8C67-4156-BF28-A3AFA1A348BF}" destId="{4E92AB9D-AA4F-4342-ABDA-17C7B611BAE4}" srcOrd="0" destOrd="0" presId="urn:microsoft.com/office/officeart/2005/8/layout/lProcess2"/>
    <dgm:cxn modelId="{F58A4A91-F52A-4EAB-9872-C9ED1BA62BE8}" srcId="{2D3DD8D7-70AD-4199-9BFD-E2D1ABDA4FD5}" destId="{C43F4EF4-3E4C-4D8F-B4C3-29A92B80EE38}" srcOrd="2" destOrd="0" parTransId="{B6DB3442-26FF-4DA2-AE46-27B2A019AE46}" sibTransId="{E459AD70-F8CD-46CA-9523-CA739D78EE3A}"/>
    <dgm:cxn modelId="{8F1D8D7B-8D74-4B9E-83DF-8203D1F5E66B}" srcId="{724DAF03-1A06-4DD0-8570-4EC79FC506D0}" destId="{C2F69DC8-034E-45C6-8164-3416F5DFE83A}" srcOrd="1" destOrd="0" parTransId="{4953B278-66F6-48B3-80FC-56FB920A126E}" sibTransId="{99F1B1EE-A1B8-4A6B-AE9A-3CC3B5A99A7D}"/>
    <dgm:cxn modelId="{3C63CC80-46ED-4D27-B9F9-26FA62A4496A}" type="presOf" srcId="{48198CBC-3BC7-4642-94F4-769C61858B73}" destId="{BF5F325A-59AD-4D9A-B0C1-197697E9AC17}" srcOrd="0" destOrd="0" presId="urn:microsoft.com/office/officeart/2005/8/layout/lProcess2"/>
    <dgm:cxn modelId="{E7ADE93A-73B2-4BD4-B810-7E73616FEC92}" type="presOf" srcId="{953A33E7-CC66-47E3-86C9-1897E4D6BECE}" destId="{13C8F056-5C91-4F3F-BB99-5B06FF4535AE}" srcOrd="0" destOrd="0" presId="urn:microsoft.com/office/officeart/2005/8/layout/lProcess2"/>
    <dgm:cxn modelId="{5804B15A-32F4-41C7-B9C0-4437F8B442B0}" type="presOf" srcId="{FC245285-8BBF-4894-86A7-EC058EC1A558}" destId="{E3D47952-917F-400D-BBBB-8CEFEB9C32AB}" srcOrd="1" destOrd="0" presId="urn:microsoft.com/office/officeart/2005/8/layout/lProcess2"/>
    <dgm:cxn modelId="{42ADEB70-54CE-4EA1-A35E-8D92BBFF2783}" srcId="{48198CBC-3BC7-4642-94F4-769C61858B73}" destId="{40BFAD2F-B523-4A84-9AB8-B9925BE3E2C8}" srcOrd="0" destOrd="0" parTransId="{03BD1D69-A719-400A-B431-C6C6C564D297}" sibTransId="{742CC40E-B1FC-421E-B83E-8B3A8B5C4B40}"/>
    <dgm:cxn modelId="{94353F1B-C4BF-413F-9757-48193C7AB093}" srcId="{BBF38BD7-C657-49BA-B270-3885C7B7FA86}" destId="{2D3DD8D7-70AD-4199-9BFD-E2D1ABDA4FD5}" srcOrd="2" destOrd="0" parTransId="{E040FB59-4F58-4E27-92DB-A8EC3448A012}" sibTransId="{ECECBEE6-B26D-4E9A-8CE3-72226CBCE22C}"/>
    <dgm:cxn modelId="{847E49E3-8C7A-4277-8E83-F71A49CC7CB3}" srcId="{2D3DD8D7-70AD-4199-9BFD-E2D1ABDA4FD5}" destId="{021DCB46-8C67-4156-BF28-A3AFA1A348BF}" srcOrd="4" destOrd="0" parTransId="{E96A7E04-3E38-4437-B312-B94A8CF382E2}" sibTransId="{D30CAC1B-C0F4-433C-92DC-254ACEFE7BD5}"/>
    <dgm:cxn modelId="{568F65DC-8175-434E-8BBD-5C3583EB22BD}" srcId="{053E6A5E-473F-4F55-A586-F32B56211EC2}" destId="{2667451B-76B6-4E7A-8645-803E942D97C2}" srcOrd="2" destOrd="0" parTransId="{B850C1DA-C6BC-4DAF-8DE8-F1A95106840D}" sibTransId="{2505EA2C-AF31-4FDF-AC9A-CD7B82D2BAEE}"/>
    <dgm:cxn modelId="{D54CA273-C7DE-4E6C-A445-832C5ADB5D79}" srcId="{48198CBC-3BC7-4642-94F4-769C61858B73}" destId="{AC089C13-1AB7-48CB-8301-7CB6D04F5C6F}" srcOrd="2" destOrd="0" parTransId="{5F8EC001-60D8-4596-A28A-FB62710042A2}" sibTransId="{31E7F35D-3809-4C5A-A7A1-982395710B40}"/>
    <dgm:cxn modelId="{2A108B76-EA24-469E-88C4-0220D2A52480}" srcId="{BBF38BD7-C657-49BA-B270-3885C7B7FA86}" destId="{48198CBC-3BC7-4642-94F4-769C61858B73}" srcOrd="3" destOrd="0" parTransId="{E54886A8-ED14-4F82-9E0D-DE64312100FD}" sibTransId="{B6942226-4EA5-4779-9FFA-823CEDFBAD33}"/>
    <dgm:cxn modelId="{725A8E03-AFA4-483F-93E9-68BE2C1E1323}" srcId="{FC245285-8BBF-4894-86A7-EC058EC1A558}" destId="{92F34EF6-3C0D-4756-86B4-CD4897AC7CA0}" srcOrd="0" destOrd="0" parTransId="{BE4A0DBD-2FF6-43E6-A52B-2B7466745916}" sibTransId="{452388ED-558B-4B62-85DC-93E541E20E23}"/>
    <dgm:cxn modelId="{277A4E63-1446-4ACB-8F4C-2BEBC3C80F39}" srcId="{053E6A5E-473F-4F55-A586-F32B56211EC2}" destId="{A2CA17D8-AB26-4025-94B2-1BBC4DDE5634}" srcOrd="0" destOrd="0" parTransId="{491FC9D5-F4EF-4DC1-A9F2-85F7F120943F}" sibTransId="{911DD1EF-0910-4774-AD27-F8FB3FD51818}"/>
    <dgm:cxn modelId="{8A2677C9-6C5A-4DAC-A2F8-0A2913F87427}" srcId="{BBF38BD7-C657-49BA-B270-3885C7B7FA86}" destId="{FC245285-8BBF-4894-86A7-EC058EC1A558}" srcOrd="4" destOrd="0" parTransId="{D484B4DC-68A1-438D-9C2A-76349AFA5883}" sibTransId="{09F81F83-C989-4E0C-A2BB-607C4A4B59EF}"/>
    <dgm:cxn modelId="{1E9730F7-C403-4618-BD16-C4C50010907A}" srcId="{48198CBC-3BC7-4642-94F4-769C61858B73}" destId="{8CE03085-0335-45B7-8DED-F9F7B5BAB48B}" srcOrd="1" destOrd="0" parTransId="{5FDF5B74-D042-4C96-81F0-70AA2FE68FC0}" sibTransId="{17401217-A096-4FF6-A3AD-CC64CDF30292}"/>
    <dgm:cxn modelId="{086B02B8-995B-4710-94E1-F3954341C151}" type="presOf" srcId="{28A001CE-2CCB-426D-9992-F667B8EAF81E}" destId="{F8DEA598-7C1F-4F3D-8DCE-FB402A485818}" srcOrd="0" destOrd="0" presId="urn:microsoft.com/office/officeart/2005/8/layout/lProcess2"/>
    <dgm:cxn modelId="{6914B919-DCA1-4EC1-8631-3CA532F74B7C}" type="presOf" srcId="{C2F69DC8-034E-45C6-8164-3416F5DFE83A}" destId="{0C7EB426-3BC1-40AC-B135-96574CD21397}" srcOrd="0" destOrd="0" presId="urn:microsoft.com/office/officeart/2005/8/layout/lProcess2"/>
    <dgm:cxn modelId="{F6D28F01-7400-457F-87DD-70F1D8ADB872}" type="presOf" srcId="{FC245285-8BBF-4894-86A7-EC058EC1A558}" destId="{1114A3E4-946C-4D3F-97A0-1DD640B416C6}" srcOrd="0" destOrd="0" presId="urn:microsoft.com/office/officeart/2005/8/layout/lProcess2"/>
    <dgm:cxn modelId="{8EBF7842-52C5-4A65-9929-EF636736B12B}" type="presOf" srcId="{48198CBC-3BC7-4642-94F4-769C61858B73}" destId="{0887F866-6F3E-40B1-8B8F-F8B5DF8D41E5}" srcOrd="1" destOrd="0" presId="urn:microsoft.com/office/officeart/2005/8/layout/lProcess2"/>
    <dgm:cxn modelId="{C868E573-30F7-4E13-8E79-ABB7FC667171}" srcId="{724DAF03-1A06-4DD0-8570-4EC79FC506D0}" destId="{512781D3-CA88-4E58-8AF9-5C102D074A9C}" srcOrd="5" destOrd="0" parTransId="{20F924F2-915E-4DD1-B28E-BB98A92E009B}" sibTransId="{F102603C-B5D8-4A0C-AD1E-BD152874D300}"/>
    <dgm:cxn modelId="{84DB4DFC-A45E-4F1B-A5CC-D77879316480}" srcId="{724DAF03-1A06-4DD0-8570-4EC79FC506D0}" destId="{28A001CE-2CCB-426D-9992-F667B8EAF81E}" srcOrd="2" destOrd="0" parTransId="{CA3502B4-DE94-476F-B768-F5E4BD42CB28}" sibTransId="{FE635E4D-5A80-42A0-A207-7635E124E4FB}"/>
    <dgm:cxn modelId="{CE79883D-F372-4370-BE08-4B0B52070537}" type="presOf" srcId="{7A112C44-2E58-431B-95DD-B33F3CB73BB2}" destId="{1B78EC7D-F04C-4B51-96C1-49AB9BF22EF3}" srcOrd="0" destOrd="0" presId="urn:microsoft.com/office/officeart/2005/8/layout/lProcess2"/>
    <dgm:cxn modelId="{637E2359-98B3-4F56-98AD-3406406ECC98}" type="presOf" srcId="{A2CA17D8-AB26-4025-94B2-1BBC4DDE5634}" destId="{5ED2C894-9539-44D5-B0BB-81E3EC81EB4A}" srcOrd="0" destOrd="0" presId="urn:microsoft.com/office/officeart/2005/8/layout/lProcess2"/>
    <dgm:cxn modelId="{47C546D9-2521-459B-8641-F9EE60E87BF0}" type="presOf" srcId="{2667451B-76B6-4E7A-8645-803E942D97C2}" destId="{22BA68F2-E733-46F4-84BB-8743F762D25E}" srcOrd="0" destOrd="0" presId="urn:microsoft.com/office/officeart/2005/8/layout/lProcess2"/>
    <dgm:cxn modelId="{34A43222-EDBF-4679-BB5C-4420E6821350}" srcId="{BBF38BD7-C657-49BA-B270-3885C7B7FA86}" destId="{053E6A5E-473F-4F55-A586-F32B56211EC2}" srcOrd="1" destOrd="0" parTransId="{9E146DEE-F333-47ED-A5C9-4767CF105FB9}" sibTransId="{39D5ED9C-538E-4574-9F1B-15451B5962F4}"/>
    <dgm:cxn modelId="{3086917D-440A-497C-8B79-EC2CF3251506}" type="presOf" srcId="{2D3DD8D7-70AD-4199-9BFD-E2D1ABDA4FD5}" destId="{D9E70058-739A-4EE9-8D2E-DE635BE71A16}" srcOrd="0" destOrd="0" presId="urn:microsoft.com/office/officeart/2005/8/layout/lProcess2"/>
    <dgm:cxn modelId="{98F085A5-BB05-4BB1-9B54-6827D4421BA2}" type="presOf" srcId="{053E6A5E-473F-4F55-A586-F32B56211EC2}" destId="{BF87BB49-574F-45AC-A63E-D5905A31FA09}" srcOrd="1" destOrd="0" presId="urn:microsoft.com/office/officeart/2005/8/layout/lProcess2"/>
    <dgm:cxn modelId="{7D71B229-A13C-4F68-8ED6-632DA6DD529F}" type="presOf" srcId="{0EB4A7DF-5C7B-4806-89D2-11D63221250D}" destId="{26B6DC87-980E-4093-AED2-A632E9C23D2E}" srcOrd="0" destOrd="0" presId="urn:microsoft.com/office/officeart/2005/8/layout/lProcess2"/>
    <dgm:cxn modelId="{3397E9F4-69A5-4AB7-94C5-45122285B896}" type="presOf" srcId="{92F34EF6-3C0D-4756-86B4-CD4897AC7CA0}" destId="{1D2291BC-A02C-44DA-942A-4B7872BBD4B6}" srcOrd="0" destOrd="0" presId="urn:microsoft.com/office/officeart/2005/8/layout/lProcess2"/>
    <dgm:cxn modelId="{8A3AC4FD-72EB-49B8-AD32-4C4C249CE714}" type="presOf" srcId="{AC089C13-1AB7-48CB-8301-7CB6D04F5C6F}" destId="{855187E8-32D4-481C-828C-158777233308}" srcOrd="0" destOrd="0" presId="urn:microsoft.com/office/officeart/2005/8/layout/lProcess2"/>
    <dgm:cxn modelId="{4D5DFF71-6E83-431C-953F-2F3D057C82F7}" srcId="{724DAF03-1A06-4DD0-8570-4EC79FC506D0}" destId="{7A112C44-2E58-431B-95DD-B33F3CB73BB2}" srcOrd="0" destOrd="0" parTransId="{C09AFD76-AC94-45F0-9305-65CDBF3A67FE}" sibTransId="{D4FC79CB-83E2-43D3-8EB0-2A1D171B3ECD}"/>
    <dgm:cxn modelId="{5A12ACDF-7550-42C9-A868-46DBF326A0C7}" type="presOf" srcId="{724DAF03-1A06-4DD0-8570-4EC79FC506D0}" destId="{147F3A00-267D-4551-A838-66335B832F31}" srcOrd="1" destOrd="0" presId="urn:microsoft.com/office/officeart/2005/8/layout/lProcess2"/>
    <dgm:cxn modelId="{59AA99AF-F12A-4062-B9CC-B7159807210D}" srcId="{724DAF03-1A06-4DD0-8570-4EC79FC506D0}" destId="{EFCB0D3D-B805-4FCB-BF05-81C92FE6FBE5}" srcOrd="3" destOrd="0" parTransId="{4300C549-6D71-45A3-8C4B-6A104C8AC437}" sibTransId="{F353540C-D0D3-4EB8-AA70-29768F6F999F}"/>
    <dgm:cxn modelId="{D7462EA3-BB05-435F-BA30-57249516B095}" type="presOf" srcId="{2D3DD8D7-70AD-4199-9BFD-E2D1ABDA4FD5}" destId="{27390EAD-2ABF-4CA7-9C50-1E5C03A393F2}" srcOrd="1" destOrd="0" presId="urn:microsoft.com/office/officeart/2005/8/layout/lProcess2"/>
    <dgm:cxn modelId="{1431E9A7-E0AD-4A43-A54F-B3DFB1DF065D}" type="presOf" srcId="{BBF38BD7-C657-49BA-B270-3885C7B7FA86}" destId="{C493C9A5-41C9-499D-AEFE-85072596EA59}" srcOrd="0" destOrd="0" presId="urn:microsoft.com/office/officeart/2005/8/layout/lProcess2"/>
    <dgm:cxn modelId="{52BE4A3D-F0F7-43E9-B80D-4F89BD13238C}" srcId="{724DAF03-1A06-4DD0-8570-4EC79FC506D0}" destId="{6AFA42BF-D1D5-4F2A-B83F-C866B88C1F54}" srcOrd="4" destOrd="0" parTransId="{0CB1E847-1810-4760-B1F5-19D8DD920328}" sibTransId="{9F20B98A-D0A0-4BA1-A504-19848C3828D1}"/>
    <dgm:cxn modelId="{B6944747-0194-46F6-86FE-D348650744F6}" type="presOf" srcId="{6AFA42BF-D1D5-4F2A-B83F-C866B88C1F54}" destId="{65329257-15B5-466E-8675-3148175BFA83}" srcOrd="0" destOrd="0" presId="urn:microsoft.com/office/officeart/2005/8/layout/lProcess2"/>
    <dgm:cxn modelId="{D89295A1-5BB2-415D-A5DD-4804FE726059}" type="presOf" srcId="{41C91D6D-CEA6-407F-A071-83FF553D8625}" destId="{8981F2EE-E570-4AAC-8817-074384115E70}" srcOrd="0" destOrd="0" presId="urn:microsoft.com/office/officeart/2005/8/layout/lProcess2"/>
    <dgm:cxn modelId="{40A13CE2-545C-471C-8681-878F7FEA16DF}" type="presOf" srcId="{724DAF03-1A06-4DD0-8570-4EC79FC506D0}" destId="{79D89F49-00F3-45AE-A903-87B93BE439F8}" srcOrd="0" destOrd="0" presId="urn:microsoft.com/office/officeart/2005/8/layout/lProcess2"/>
    <dgm:cxn modelId="{8C37B041-2A56-4E16-A6D4-B02A88493042}" srcId="{2D3DD8D7-70AD-4199-9BFD-E2D1ABDA4FD5}" destId="{B4DA945E-9D06-4D24-920D-94CE29662B99}" srcOrd="1" destOrd="0" parTransId="{343A6B43-2F0D-44E5-813A-9A52ADF1D58E}" sibTransId="{2669AF41-3AEF-43D1-A4BD-FA1DC5555492}"/>
    <dgm:cxn modelId="{4C7E0703-134F-4254-A12B-C8F573426655}" srcId="{BBF38BD7-C657-49BA-B270-3885C7B7FA86}" destId="{724DAF03-1A06-4DD0-8570-4EC79FC506D0}" srcOrd="0" destOrd="0" parTransId="{55582A2C-5272-4137-AF0E-68B090221550}" sibTransId="{7AC8B28F-6110-4882-9740-083A9AB83F01}"/>
    <dgm:cxn modelId="{A34F2A3E-610C-4CC8-B54C-E3DB0777FD17}" srcId="{2D3DD8D7-70AD-4199-9BFD-E2D1ABDA4FD5}" destId="{953A33E7-CC66-47E3-86C9-1897E4D6BECE}" srcOrd="3" destOrd="0" parTransId="{C0D16D75-AF46-4A9E-B753-FED78F07D8EA}" sibTransId="{DEA9E86F-B704-4D35-9202-A01301F9A989}"/>
    <dgm:cxn modelId="{8A030F73-9AC6-4865-B2C3-929A4A282977}" type="presOf" srcId="{B1F20874-77B2-4F99-81F3-31AAB11C5F27}" destId="{14F6AF7B-1D8F-4E98-9ADC-2DF9528A324C}" srcOrd="0" destOrd="0" presId="urn:microsoft.com/office/officeart/2005/8/layout/lProcess2"/>
    <dgm:cxn modelId="{4083A694-FE9F-4D95-B791-031BA586B49B}" srcId="{2D3DD8D7-70AD-4199-9BFD-E2D1ABDA4FD5}" destId="{AA6A26D8-D904-4214-A502-A7DA028D67A5}" srcOrd="0" destOrd="0" parTransId="{BF690AB6-2FC9-49C0-80D1-688C1F48BB8D}" sibTransId="{B3EF918F-EFEB-42CD-BAF0-3D0C69F72C3B}"/>
    <dgm:cxn modelId="{749BB9EB-193A-4AE6-842A-DA84DE754CFA}" type="presOf" srcId="{AA6A26D8-D904-4214-A502-A7DA028D67A5}" destId="{D757CFC5-C162-4775-8E69-F39C6C3D0582}" srcOrd="0" destOrd="0" presId="urn:microsoft.com/office/officeart/2005/8/layout/lProcess2"/>
    <dgm:cxn modelId="{13949957-3EF0-4785-B3AD-8FF1F96F9BE7}" type="presOf" srcId="{B4DA945E-9D06-4D24-920D-94CE29662B99}" destId="{39EF2566-31F5-43FD-9655-D6C02AD5A22C}" srcOrd="0" destOrd="0" presId="urn:microsoft.com/office/officeart/2005/8/layout/lProcess2"/>
    <dgm:cxn modelId="{32E3824E-5B51-4130-914B-90564F08F108}" srcId="{48198CBC-3BC7-4642-94F4-769C61858B73}" destId="{0EB4A7DF-5C7B-4806-89D2-11D63221250D}" srcOrd="4" destOrd="0" parTransId="{D3809F29-5C18-4185-AD40-69C375D9E9A2}" sibTransId="{7CC29C14-4824-45EA-A55D-4AF706D50E23}"/>
    <dgm:cxn modelId="{2CAE6EFB-2412-4FE0-A51B-701E7670E13E}" type="presOf" srcId="{EFCB0D3D-B805-4FCB-BF05-81C92FE6FBE5}" destId="{BACA6CB2-34E7-4298-BE71-B0EEBCB109BC}" srcOrd="0" destOrd="0" presId="urn:microsoft.com/office/officeart/2005/8/layout/lProcess2"/>
    <dgm:cxn modelId="{D043F07D-C843-449F-944E-F63B0591855B}" type="presOf" srcId="{40BFAD2F-B523-4A84-9AB8-B9925BE3E2C8}" destId="{81229B1C-54B3-4060-8041-9A88235CB052}" srcOrd="0" destOrd="0" presId="urn:microsoft.com/office/officeart/2005/8/layout/lProcess2"/>
    <dgm:cxn modelId="{200E7E44-AD82-48F7-B8C7-B82983488287}" type="presOf" srcId="{053E6A5E-473F-4F55-A586-F32B56211EC2}" destId="{DBE4D543-8AA7-4DD0-8C3D-5A6E1DF5594A}" srcOrd="0" destOrd="0" presId="urn:microsoft.com/office/officeart/2005/8/layout/lProcess2"/>
    <dgm:cxn modelId="{DD333AC5-9DE9-4F90-A08D-1339533B1F49}" srcId="{48198CBC-3BC7-4642-94F4-769C61858B73}" destId="{B1F20874-77B2-4F99-81F3-31AAB11C5F27}" srcOrd="3" destOrd="0" parTransId="{7E1EEA25-46A2-49A9-B411-DC307A048EEA}" sibTransId="{4C1C70B9-9BE2-408E-9C30-734997553124}"/>
    <dgm:cxn modelId="{047877B4-82D5-47FA-88E1-8134F53CC42D}" type="presParOf" srcId="{C493C9A5-41C9-499D-AEFE-85072596EA59}" destId="{60D3F760-722D-48A8-9CC9-83CFF220074C}" srcOrd="0" destOrd="0" presId="urn:microsoft.com/office/officeart/2005/8/layout/lProcess2"/>
    <dgm:cxn modelId="{3D8F768F-AACB-4950-BB7F-048980C5C8A8}" type="presParOf" srcId="{60D3F760-722D-48A8-9CC9-83CFF220074C}" destId="{79D89F49-00F3-45AE-A903-87B93BE439F8}" srcOrd="0" destOrd="0" presId="urn:microsoft.com/office/officeart/2005/8/layout/lProcess2"/>
    <dgm:cxn modelId="{0918104E-E236-4F5E-AEB8-B658C6F3357B}" type="presParOf" srcId="{60D3F760-722D-48A8-9CC9-83CFF220074C}" destId="{147F3A00-267D-4551-A838-66335B832F31}" srcOrd="1" destOrd="0" presId="urn:microsoft.com/office/officeart/2005/8/layout/lProcess2"/>
    <dgm:cxn modelId="{677961A2-4ECD-4296-B378-F03E0B363C51}" type="presParOf" srcId="{60D3F760-722D-48A8-9CC9-83CFF220074C}" destId="{94F7ABE6-DE78-4022-9D47-469C2AB6FAF2}" srcOrd="2" destOrd="0" presId="urn:microsoft.com/office/officeart/2005/8/layout/lProcess2"/>
    <dgm:cxn modelId="{6526D19A-B6F0-4CBD-93DA-AAD7CEDC5D53}" type="presParOf" srcId="{94F7ABE6-DE78-4022-9D47-469C2AB6FAF2}" destId="{DA39F403-99B7-484D-9471-2B4120334ED1}" srcOrd="0" destOrd="0" presId="urn:microsoft.com/office/officeart/2005/8/layout/lProcess2"/>
    <dgm:cxn modelId="{F008352C-013F-4125-8145-7DB5134B72D6}" type="presParOf" srcId="{DA39F403-99B7-484D-9471-2B4120334ED1}" destId="{1B78EC7D-F04C-4B51-96C1-49AB9BF22EF3}" srcOrd="0" destOrd="0" presId="urn:microsoft.com/office/officeart/2005/8/layout/lProcess2"/>
    <dgm:cxn modelId="{514BF190-786E-4B44-AD8D-C7585A1FBA69}" type="presParOf" srcId="{DA39F403-99B7-484D-9471-2B4120334ED1}" destId="{0C971A07-12BA-41E7-9762-08D7A8798C74}" srcOrd="1" destOrd="0" presId="urn:microsoft.com/office/officeart/2005/8/layout/lProcess2"/>
    <dgm:cxn modelId="{C2CAEB97-1796-4D0A-9C31-9368D0340AD0}" type="presParOf" srcId="{DA39F403-99B7-484D-9471-2B4120334ED1}" destId="{0C7EB426-3BC1-40AC-B135-96574CD21397}" srcOrd="2" destOrd="0" presId="urn:microsoft.com/office/officeart/2005/8/layout/lProcess2"/>
    <dgm:cxn modelId="{A62B72E0-7C15-4772-93F6-7144AAB15A10}" type="presParOf" srcId="{DA39F403-99B7-484D-9471-2B4120334ED1}" destId="{A5835C48-F97B-4CB0-8E3B-FEEA1842ED85}" srcOrd="3" destOrd="0" presId="urn:microsoft.com/office/officeart/2005/8/layout/lProcess2"/>
    <dgm:cxn modelId="{862BDBF0-DE39-43F3-88CE-7336ABD41794}" type="presParOf" srcId="{DA39F403-99B7-484D-9471-2B4120334ED1}" destId="{F8DEA598-7C1F-4F3D-8DCE-FB402A485818}" srcOrd="4" destOrd="0" presId="urn:microsoft.com/office/officeart/2005/8/layout/lProcess2"/>
    <dgm:cxn modelId="{CE1D203E-ED04-49C0-BA8F-B65EB41C4DAF}" type="presParOf" srcId="{DA39F403-99B7-484D-9471-2B4120334ED1}" destId="{E8E66F86-CD03-41A1-8F94-C763408A64ED}" srcOrd="5" destOrd="0" presId="urn:microsoft.com/office/officeart/2005/8/layout/lProcess2"/>
    <dgm:cxn modelId="{458FE245-A65E-4C92-8791-F2E936B25A08}" type="presParOf" srcId="{DA39F403-99B7-484D-9471-2B4120334ED1}" destId="{BACA6CB2-34E7-4298-BE71-B0EEBCB109BC}" srcOrd="6" destOrd="0" presId="urn:microsoft.com/office/officeart/2005/8/layout/lProcess2"/>
    <dgm:cxn modelId="{383BF115-79F7-4583-BD5D-D125F9168D0C}" type="presParOf" srcId="{DA39F403-99B7-484D-9471-2B4120334ED1}" destId="{F35BB652-1531-47C4-9655-EC1D19BEA2D8}" srcOrd="7" destOrd="0" presId="urn:microsoft.com/office/officeart/2005/8/layout/lProcess2"/>
    <dgm:cxn modelId="{3B424D2F-4DDD-4498-A4FA-D7BA1C7138E2}" type="presParOf" srcId="{DA39F403-99B7-484D-9471-2B4120334ED1}" destId="{65329257-15B5-466E-8675-3148175BFA83}" srcOrd="8" destOrd="0" presId="urn:microsoft.com/office/officeart/2005/8/layout/lProcess2"/>
    <dgm:cxn modelId="{AAA52A9C-F0B0-4AB3-89FB-E92F38D78EAC}" type="presParOf" srcId="{DA39F403-99B7-484D-9471-2B4120334ED1}" destId="{4F7DFF36-2FFC-432A-B48F-D6E1935E02F9}" srcOrd="9" destOrd="0" presId="urn:microsoft.com/office/officeart/2005/8/layout/lProcess2"/>
    <dgm:cxn modelId="{98C68E7C-37E8-442F-BD1C-97E21119CB76}" type="presParOf" srcId="{DA39F403-99B7-484D-9471-2B4120334ED1}" destId="{B51A9694-A391-4EF6-98A8-64BAA285A116}" srcOrd="10" destOrd="0" presId="urn:microsoft.com/office/officeart/2005/8/layout/lProcess2"/>
    <dgm:cxn modelId="{CA422329-98C2-4A1A-B82F-1AE0671F73E6}" type="presParOf" srcId="{C493C9A5-41C9-499D-AEFE-85072596EA59}" destId="{733B9520-F481-454B-AA4F-6BA3B923B4B4}" srcOrd="1" destOrd="0" presId="urn:microsoft.com/office/officeart/2005/8/layout/lProcess2"/>
    <dgm:cxn modelId="{77B56DD7-F9FA-45AD-B617-39B22FEFF73F}" type="presParOf" srcId="{C493C9A5-41C9-499D-AEFE-85072596EA59}" destId="{F2254609-AACA-4101-957F-8800E63C4C73}" srcOrd="2" destOrd="0" presId="urn:microsoft.com/office/officeart/2005/8/layout/lProcess2"/>
    <dgm:cxn modelId="{3EDAFE51-976C-48E6-8090-2C6D0BD1B21F}" type="presParOf" srcId="{F2254609-AACA-4101-957F-8800E63C4C73}" destId="{DBE4D543-8AA7-4DD0-8C3D-5A6E1DF5594A}" srcOrd="0" destOrd="0" presId="urn:microsoft.com/office/officeart/2005/8/layout/lProcess2"/>
    <dgm:cxn modelId="{9D9A1C16-6295-4AC4-BF22-3242AAC4E1C6}" type="presParOf" srcId="{F2254609-AACA-4101-957F-8800E63C4C73}" destId="{BF87BB49-574F-45AC-A63E-D5905A31FA09}" srcOrd="1" destOrd="0" presId="urn:microsoft.com/office/officeart/2005/8/layout/lProcess2"/>
    <dgm:cxn modelId="{368C8E1F-1AF9-4957-AF72-76044AE2091B}" type="presParOf" srcId="{F2254609-AACA-4101-957F-8800E63C4C73}" destId="{7B7A2E16-FA44-4BC1-A1E8-9BE6C68137C1}" srcOrd="2" destOrd="0" presId="urn:microsoft.com/office/officeart/2005/8/layout/lProcess2"/>
    <dgm:cxn modelId="{2A5EC2F3-E4F9-4330-BCE5-EAAE50A2B9E8}" type="presParOf" srcId="{7B7A2E16-FA44-4BC1-A1E8-9BE6C68137C1}" destId="{63480A38-62EE-4048-B71C-22EE7DF3E621}" srcOrd="0" destOrd="0" presId="urn:microsoft.com/office/officeart/2005/8/layout/lProcess2"/>
    <dgm:cxn modelId="{7FCCAC56-B470-4265-A1B8-F95AB7DB7F38}" type="presParOf" srcId="{63480A38-62EE-4048-B71C-22EE7DF3E621}" destId="{5ED2C894-9539-44D5-B0BB-81E3EC81EB4A}" srcOrd="0" destOrd="0" presId="urn:microsoft.com/office/officeart/2005/8/layout/lProcess2"/>
    <dgm:cxn modelId="{AB5895DB-7513-42A7-82DA-7C2E9CE33C8D}" type="presParOf" srcId="{63480A38-62EE-4048-B71C-22EE7DF3E621}" destId="{35FCDF20-C774-4323-A032-6DA78583D3E7}" srcOrd="1" destOrd="0" presId="urn:microsoft.com/office/officeart/2005/8/layout/lProcess2"/>
    <dgm:cxn modelId="{F3E729EE-790C-4668-84F5-A37B0E577A41}" type="presParOf" srcId="{63480A38-62EE-4048-B71C-22EE7DF3E621}" destId="{8981F2EE-E570-4AAC-8817-074384115E70}" srcOrd="2" destOrd="0" presId="urn:microsoft.com/office/officeart/2005/8/layout/lProcess2"/>
    <dgm:cxn modelId="{A504AB4C-3885-4F73-9AF4-021B4A2CA7B6}" type="presParOf" srcId="{63480A38-62EE-4048-B71C-22EE7DF3E621}" destId="{B9C634CD-113E-4BCD-A3E7-37E4F2928FAC}" srcOrd="3" destOrd="0" presId="urn:microsoft.com/office/officeart/2005/8/layout/lProcess2"/>
    <dgm:cxn modelId="{3D89A4D1-ABC1-4E7F-9EF7-00B3177C7263}" type="presParOf" srcId="{63480A38-62EE-4048-B71C-22EE7DF3E621}" destId="{22BA68F2-E733-46F4-84BB-8743F762D25E}" srcOrd="4" destOrd="0" presId="urn:microsoft.com/office/officeart/2005/8/layout/lProcess2"/>
    <dgm:cxn modelId="{975059ED-DFE6-4B37-B912-01C1E31ED262}" type="presParOf" srcId="{C493C9A5-41C9-499D-AEFE-85072596EA59}" destId="{5E913407-5B25-41CA-83AE-0DB222325642}" srcOrd="3" destOrd="0" presId="urn:microsoft.com/office/officeart/2005/8/layout/lProcess2"/>
    <dgm:cxn modelId="{A8FBB1CE-7CDD-4FB6-95CD-8CF4DAD6BADE}" type="presParOf" srcId="{C493C9A5-41C9-499D-AEFE-85072596EA59}" destId="{0F8757BD-0D4A-4EBF-BD1A-0CF9F4040272}" srcOrd="4" destOrd="0" presId="urn:microsoft.com/office/officeart/2005/8/layout/lProcess2"/>
    <dgm:cxn modelId="{D38E38E1-61A8-445F-8288-FDF5F3AEC703}" type="presParOf" srcId="{0F8757BD-0D4A-4EBF-BD1A-0CF9F4040272}" destId="{D9E70058-739A-4EE9-8D2E-DE635BE71A16}" srcOrd="0" destOrd="0" presId="urn:microsoft.com/office/officeart/2005/8/layout/lProcess2"/>
    <dgm:cxn modelId="{55B34DD5-A804-4F8B-8712-BFEA24609DC3}" type="presParOf" srcId="{0F8757BD-0D4A-4EBF-BD1A-0CF9F4040272}" destId="{27390EAD-2ABF-4CA7-9C50-1E5C03A393F2}" srcOrd="1" destOrd="0" presId="urn:microsoft.com/office/officeart/2005/8/layout/lProcess2"/>
    <dgm:cxn modelId="{1A64A4AA-3BDA-4279-A102-BF3EA22897C8}" type="presParOf" srcId="{0F8757BD-0D4A-4EBF-BD1A-0CF9F4040272}" destId="{D440EB62-6CBD-4BFD-BB35-BB68D7C38088}" srcOrd="2" destOrd="0" presId="urn:microsoft.com/office/officeart/2005/8/layout/lProcess2"/>
    <dgm:cxn modelId="{8827A8C9-6E57-4DF7-96B2-F0C73140F2F6}" type="presParOf" srcId="{D440EB62-6CBD-4BFD-BB35-BB68D7C38088}" destId="{E9BC67EB-AC9E-448E-86FC-7A1667A23D16}" srcOrd="0" destOrd="0" presId="urn:microsoft.com/office/officeart/2005/8/layout/lProcess2"/>
    <dgm:cxn modelId="{C52DA538-E98D-4085-B103-416B1F64E5D8}" type="presParOf" srcId="{E9BC67EB-AC9E-448E-86FC-7A1667A23D16}" destId="{D757CFC5-C162-4775-8E69-F39C6C3D0582}" srcOrd="0" destOrd="0" presId="urn:microsoft.com/office/officeart/2005/8/layout/lProcess2"/>
    <dgm:cxn modelId="{4FF406E0-10B3-4B81-BB70-9D43AA7D0CA5}" type="presParOf" srcId="{E9BC67EB-AC9E-448E-86FC-7A1667A23D16}" destId="{2C50BA32-416F-4648-8686-E7BA8082DB34}" srcOrd="1" destOrd="0" presId="urn:microsoft.com/office/officeart/2005/8/layout/lProcess2"/>
    <dgm:cxn modelId="{37541BBF-05C5-4B69-AC36-AEFF436A8A0A}" type="presParOf" srcId="{E9BC67EB-AC9E-448E-86FC-7A1667A23D16}" destId="{39EF2566-31F5-43FD-9655-D6C02AD5A22C}" srcOrd="2" destOrd="0" presId="urn:microsoft.com/office/officeart/2005/8/layout/lProcess2"/>
    <dgm:cxn modelId="{CB3AD437-A1D1-4115-82F4-DBA94AD623B5}" type="presParOf" srcId="{E9BC67EB-AC9E-448E-86FC-7A1667A23D16}" destId="{C409E73A-AEE0-44BF-B2D8-ECED73EF6DE3}" srcOrd="3" destOrd="0" presId="urn:microsoft.com/office/officeart/2005/8/layout/lProcess2"/>
    <dgm:cxn modelId="{80882B4D-97B8-4ADB-B522-76CEC9F30AE0}" type="presParOf" srcId="{E9BC67EB-AC9E-448E-86FC-7A1667A23D16}" destId="{A551FAB2-EC03-4208-BA93-03CAF4989C7C}" srcOrd="4" destOrd="0" presId="urn:microsoft.com/office/officeart/2005/8/layout/lProcess2"/>
    <dgm:cxn modelId="{AFA1C5F1-776A-4952-B192-7C1EFE980947}" type="presParOf" srcId="{E9BC67EB-AC9E-448E-86FC-7A1667A23D16}" destId="{3D5E4518-CD00-4D91-9EFC-C8DC7CA80DCE}" srcOrd="5" destOrd="0" presId="urn:microsoft.com/office/officeart/2005/8/layout/lProcess2"/>
    <dgm:cxn modelId="{7693F430-49E4-4BE5-B116-45759D93D566}" type="presParOf" srcId="{E9BC67EB-AC9E-448E-86FC-7A1667A23D16}" destId="{13C8F056-5C91-4F3F-BB99-5B06FF4535AE}" srcOrd="6" destOrd="0" presId="urn:microsoft.com/office/officeart/2005/8/layout/lProcess2"/>
    <dgm:cxn modelId="{1C7DA7C3-3BB4-4852-9E9A-5D664BF1215F}" type="presParOf" srcId="{E9BC67EB-AC9E-448E-86FC-7A1667A23D16}" destId="{17347C6B-3496-4FB7-AE4A-C9551BFCA14A}" srcOrd="7" destOrd="0" presId="urn:microsoft.com/office/officeart/2005/8/layout/lProcess2"/>
    <dgm:cxn modelId="{1CAF2520-28A5-4886-8D91-516B41EDF50F}" type="presParOf" srcId="{E9BC67EB-AC9E-448E-86FC-7A1667A23D16}" destId="{4E92AB9D-AA4F-4342-ABDA-17C7B611BAE4}" srcOrd="8" destOrd="0" presId="urn:microsoft.com/office/officeart/2005/8/layout/lProcess2"/>
    <dgm:cxn modelId="{DCE582FE-C273-43F8-9257-B82EAEC48C75}" type="presParOf" srcId="{E9BC67EB-AC9E-448E-86FC-7A1667A23D16}" destId="{370E8E9C-C865-43C2-9886-B0458DC527B9}" srcOrd="9" destOrd="0" presId="urn:microsoft.com/office/officeart/2005/8/layout/lProcess2"/>
    <dgm:cxn modelId="{A30B6FAD-6B4F-4278-B8B4-C2C8EDF823B1}" type="presParOf" srcId="{E9BC67EB-AC9E-448E-86FC-7A1667A23D16}" destId="{69C7BAF1-CBBB-4067-B466-FB46794FDADC}" srcOrd="10" destOrd="0" presId="urn:microsoft.com/office/officeart/2005/8/layout/lProcess2"/>
    <dgm:cxn modelId="{BD6EA548-057F-42D4-88E3-6463A072734E}" type="presParOf" srcId="{C493C9A5-41C9-499D-AEFE-85072596EA59}" destId="{783EC35D-7271-41A3-A8CA-ED170790DF8B}" srcOrd="5" destOrd="0" presId="urn:microsoft.com/office/officeart/2005/8/layout/lProcess2"/>
    <dgm:cxn modelId="{8EB1843C-06FE-42B1-ACA9-E53A17F77EC6}" type="presParOf" srcId="{C493C9A5-41C9-499D-AEFE-85072596EA59}" destId="{D1D5E790-A4D4-46D2-ABE1-677A4B901C88}" srcOrd="6" destOrd="0" presId="urn:microsoft.com/office/officeart/2005/8/layout/lProcess2"/>
    <dgm:cxn modelId="{731231D2-1178-49CE-9561-43DF146459E0}" type="presParOf" srcId="{D1D5E790-A4D4-46D2-ABE1-677A4B901C88}" destId="{BF5F325A-59AD-4D9A-B0C1-197697E9AC17}" srcOrd="0" destOrd="0" presId="urn:microsoft.com/office/officeart/2005/8/layout/lProcess2"/>
    <dgm:cxn modelId="{8596ADE3-F956-49B0-A692-7B65906599D9}" type="presParOf" srcId="{D1D5E790-A4D4-46D2-ABE1-677A4B901C88}" destId="{0887F866-6F3E-40B1-8B8F-F8B5DF8D41E5}" srcOrd="1" destOrd="0" presId="urn:microsoft.com/office/officeart/2005/8/layout/lProcess2"/>
    <dgm:cxn modelId="{6ED6C00B-FA10-4AA4-ABB3-AD04B3A5E8A1}" type="presParOf" srcId="{D1D5E790-A4D4-46D2-ABE1-677A4B901C88}" destId="{20167160-1099-436A-973D-D6EBA96E39FB}" srcOrd="2" destOrd="0" presId="urn:microsoft.com/office/officeart/2005/8/layout/lProcess2"/>
    <dgm:cxn modelId="{C02353A9-9831-4366-92E2-0287E93C4A93}" type="presParOf" srcId="{20167160-1099-436A-973D-D6EBA96E39FB}" destId="{10225794-2C3F-4208-B4BD-2ADCA3841C3D}" srcOrd="0" destOrd="0" presId="urn:microsoft.com/office/officeart/2005/8/layout/lProcess2"/>
    <dgm:cxn modelId="{82A3D7D6-78DC-45E4-8153-38CFD04AFB19}" type="presParOf" srcId="{10225794-2C3F-4208-B4BD-2ADCA3841C3D}" destId="{81229B1C-54B3-4060-8041-9A88235CB052}" srcOrd="0" destOrd="0" presId="urn:microsoft.com/office/officeart/2005/8/layout/lProcess2"/>
    <dgm:cxn modelId="{7BA0F82C-9799-4645-A166-0E80B88DD189}" type="presParOf" srcId="{10225794-2C3F-4208-B4BD-2ADCA3841C3D}" destId="{66E8D5CB-90DC-4C7C-BB28-657046063B13}" srcOrd="1" destOrd="0" presId="urn:microsoft.com/office/officeart/2005/8/layout/lProcess2"/>
    <dgm:cxn modelId="{E21FF011-0C10-4521-BD9D-2A85A6CFBFF1}" type="presParOf" srcId="{10225794-2C3F-4208-B4BD-2ADCA3841C3D}" destId="{1EABCC3A-9C8B-4965-97F2-337900F9146B}" srcOrd="2" destOrd="0" presId="urn:microsoft.com/office/officeart/2005/8/layout/lProcess2"/>
    <dgm:cxn modelId="{E6B23368-C162-4E62-870F-288CC630A183}" type="presParOf" srcId="{10225794-2C3F-4208-B4BD-2ADCA3841C3D}" destId="{5BE6B987-E63D-49D2-B23E-DF8CD3AD9447}" srcOrd="3" destOrd="0" presId="urn:microsoft.com/office/officeart/2005/8/layout/lProcess2"/>
    <dgm:cxn modelId="{4EC01489-BFE8-4E86-8B4F-405F6C7E4C32}" type="presParOf" srcId="{10225794-2C3F-4208-B4BD-2ADCA3841C3D}" destId="{855187E8-32D4-481C-828C-158777233308}" srcOrd="4" destOrd="0" presId="urn:microsoft.com/office/officeart/2005/8/layout/lProcess2"/>
    <dgm:cxn modelId="{A1DD5282-F05B-41DE-A487-8D6DB585C700}" type="presParOf" srcId="{10225794-2C3F-4208-B4BD-2ADCA3841C3D}" destId="{8BED0D9E-E71C-490B-A165-1B4FB4C2E305}" srcOrd="5" destOrd="0" presId="urn:microsoft.com/office/officeart/2005/8/layout/lProcess2"/>
    <dgm:cxn modelId="{652DFF19-3009-4F4A-BDF3-6E05B24D4D86}" type="presParOf" srcId="{10225794-2C3F-4208-B4BD-2ADCA3841C3D}" destId="{14F6AF7B-1D8F-4E98-9ADC-2DF9528A324C}" srcOrd="6" destOrd="0" presId="urn:microsoft.com/office/officeart/2005/8/layout/lProcess2"/>
    <dgm:cxn modelId="{F95DAFF6-0F6B-414E-BF76-3CF1BD700824}" type="presParOf" srcId="{10225794-2C3F-4208-B4BD-2ADCA3841C3D}" destId="{2F2C1AAE-C857-4732-A146-6A6B629A8C9A}" srcOrd="7" destOrd="0" presId="urn:microsoft.com/office/officeart/2005/8/layout/lProcess2"/>
    <dgm:cxn modelId="{0A91864D-4B21-4EC6-993C-668576C7FC8D}" type="presParOf" srcId="{10225794-2C3F-4208-B4BD-2ADCA3841C3D}" destId="{26B6DC87-980E-4093-AED2-A632E9C23D2E}" srcOrd="8" destOrd="0" presId="urn:microsoft.com/office/officeart/2005/8/layout/lProcess2"/>
    <dgm:cxn modelId="{319A12BD-5D1F-47BC-88C0-6B1AF6094F84}" type="presParOf" srcId="{C493C9A5-41C9-499D-AEFE-85072596EA59}" destId="{B32D3E98-A669-4B48-A684-27C09A552C71}" srcOrd="7" destOrd="0" presId="urn:microsoft.com/office/officeart/2005/8/layout/lProcess2"/>
    <dgm:cxn modelId="{80606D3D-691B-40E7-B332-2C75D87489D9}" type="presParOf" srcId="{C493C9A5-41C9-499D-AEFE-85072596EA59}" destId="{50CBC920-5004-4722-89EC-3C4D2BE8B9EA}" srcOrd="8" destOrd="0" presId="urn:microsoft.com/office/officeart/2005/8/layout/lProcess2"/>
    <dgm:cxn modelId="{8C827925-D2D1-4B09-A9CD-587AA0B0FB52}" type="presParOf" srcId="{50CBC920-5004-4722-89EC-3C4D2BE8B9EA}" destId="{1114A3E4-946C-4D3F-97A0-1DD640B416C6}" srcOrd="0" destOrd="0" presId="urn:microsoft.com/office/officeart/2005/8/layout/lProcess2"/>
    <dgm:cxn modelId="{85470D96-861F-46E7-8A06-D6BFCEB1845D}" type="presParOf" srcId="{50CBC920-5004-4722-89EC-3C4D2BE8B9EA}" destId="{E3D47952-917F-400D-BBBB-8CEFEB9C32AB}" srcOrd="1" destOrd="0" presId="urn:microsoft.com/office/officeart/2005/8/layout/lProcess2"/>
    <dgm:cxn modelId="{765E583D-C972-451D-9F1E-B6F083740DB2}" type="presParOf" srcId="{50CBC920-5004-4722-89EC-3C4D2BE8B9EA}" destId="{E5923385-0B14-4037-B2FF-EDD9A99F71FD}" srcOrd="2" destOrd="0" presId="urn:microsoft.com/office/officeart/2005/8/layout/lProcess2"/>
    <dgm:cxn modelId="{895182FB-DD80-42A5-84BB-6122466E4800}" type="presParOf" srcId="{E5923385-0B14-4037-B2FF-EDD9A99F71FD}" destId="{E6712AAC-B811-47C2-BE39-8BE58B58F5FE}" srcOrd="0" destOrd="0" presId="urn:microsoft.com/office/officeart/2005/8/layout/lProcess2"/>
    <dgm:cxn modelId="{D2F6D91E-F62F-4DB0-8EE8-A3E775FB22F9}" type="presParOf" srcId="{E6712AAC-B811-47C2-BE39-8BE58B58F5FE}" destId="{1D2291BC-A02C-44DA-942A-4B7872BBD4B6}" srcOrd="0" destOrd="0" presId="urn:microsoft.com/office/officeart/2005/8/layout/l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F38BD7-C657-49BA-B270-3885C7B7FA86}" type="doc">
      <dgm:prSet loTypeId="urn:microsoft.com/office/officeart/2005/8/layout/hList1" loCatId="list" qsTypeId="urn:microsoft.com/office/officeart/2005/8/quickstyle/3d2#8" qsCatId="3D" csTypeId="urn:microsoft.com/office/officeart/2005/8/colors/colorful5" csCatId="colorful" phldr="1"/>
      <dgm:spPr/>
      <dgm:t>
        <a:bodyPr/>
        <a:lstStyle/>
        <a:p>
          <a:endParaRPr lang="en-US"/>
        </a:p>
      </dgm:t>
    </dgm:pt>
    <dgm:pt modelId="{431A74A2-5493-43E7-AC20-2FC4E66FC186}">
      <dgm:prSet custT="1"/>
      <dgm:spPr/>
      <dgm:t>
        <a:bodyPr/>
        <a:lstStyle/>
        <a:p>
          <a:pPr algn="just" rtl="0"/>
          <a:r>
            <a:rPr lang="en-US" sz="1600" b="1" dirty="0" smtClean="0"/>
            <a:t>(1) Sources of WPL Funding</a:t>
          </a:r>
          <a:endParaRPr lang="en-US" sz="1600" b="1" dirty="0"/>
        </a:p>
      </dgm:t>
    </dgm:pt>
    <dgm:pt modelId="{C460B96E-5FAD-4F3A-89DA-9D7D7356F1EB}" type="parTrans" cxnId="{8982D492-DA76-4C56-8B0D-87720EDE67B6}">
      <dgm:prSet/>
      <dgm:spPr/>
      <dgm:t>
        <a:bodyPr/>
        <a:lstStyle/>
        <a:p>
          <a:endParaRPr lang="en-US"/>
        </a:p>
      </dgm:t>
    </dgm:pt>
    <dgm:pt modelId="{B5FC9FDE-46E8-491E-AD5D-7AB5B7956958}" type="sibTrans" cxnId="{8982D492-DA76-4C56-8B0D-87720EDE67B6}">
      <dgm:prSet/>
      <dgm:spPr/>
      <dgm:t>
        <a:bodyPr/>
        <a:lstStyle/>
        <a:p>
          <a:endParaRPr lang="en-US"/>
        </a:p>
      </dgm:t>
    </dgm:pt>
    <dgm:pt modelId="{724DAF03-1A06-4DD0-8570-4EC79FC506D0}">
      <dgm:prSet custT="1"/>
      <dgm:spPr/>
      <dgm:t>
        <a:bodyPr/>
        <a:lstStyle/>
        <a:p>
          <a:pPr algn="just" rtl="0"/>
          <a:r>
            <a:rPr lang="en-US" sz="1400" b="1" dirty="0" smtClean="0"/>
            <a:t> (2) Incentives for companies to participate in WPL</a:t>
          </a:r>
          <a:endParaRPr lang="en-US" sz="1400" b="1" dirty="0"/>
        </a:p>
      </dgm:t>
    </dgm:pt>
    <dgm:pt modelId="{55582A2C-5272-4137-AF0E-68B090221550}" type="parTrans" cxnId="{4C7E0703-134F-4254-A12B-C8F573426655}">
      <dgm:prSet/>
      <dgm:spPr/>
      <dgm:t>
        <a:bodyPr/>
        <a:lstStyle/>
        <a:p>
          <a:endParaRPr lang="en-US"/>
        </a:p>
      </dgm:t>
    </dgm:pt>
    <dgm:pt modelId="{7AC8B28F-6110-4882-9740-083A9AB83F01}" type="sibTrans" cxnId="{4C7E0703-134F-4254-A12B-C8F573426655}">
      <dgm:prSet/>
      <dgm:spPr/>
      <dgm:t>
        <a:bodyPr/>
        <a:lstStyle/>
        <a:p>
          <a:endParaRPr lang="en-US"/>
        </a:p>
      </dgm:t>
    </dgm:pt>
    <dgm:pt modelId="{053E6A5E-473F-4F55-A586-F32B56211EC2}">
      <dgm:prSet custT="1"/>
      <dgm:spPr/>
      <dgm:t>
        <a:bodyPr/>
        <a:lstStyle/>
        <a:p>
          <a:pPr algn="just" rtl="0"/>
          <a:r>
            <a:rPr lang="en-US" sz="1400" b="1" dirty="0" smtClean="0"/>
            <a:t>(3) Facilitation to Intern/Student</a:t>
          </a:r>
          <a:endParaRPr lang="en-US" sz="1400" b="1" dirty="0"/>
        </a:p>
      </dgm:t>
    </dgm:pt>
    <dgm:pt modelId="{9E146DEE-F333-47ED-A5C9-4767CF105FB9}" type="parTrans" cxnId="{34A43222-EDBF-4679-BB5C-4420E6821350}">
      <dgm:prSet/>
      <dgm:spPr/>
      <dgm:t>
        <a:bodyPr/>
        <a:lstStyle/>
        <a:p>
          <a:endParaRPr lang="en-US"/>
        </a:p>
      </dgm:t>
    </dgm:pt>
    <dgm:pt modelId="{39D5ED9C-538E-4574-9F1B-15451B5962F4}" type="sibTrans" cxnId="{34A43222-EDBF-4679-BB5C-4420E6821350}">
      <dgm:prSet/>
      <dgm:spPr/>
      <dgm:t>
        <a:bodyPr/>
        <a:lstStyle/>
        <a:p>
          <a:endParaRPr lang="en-US"/>
        </a:p>
      </dgm:t>
    </dgm:pt>
    <dgm:pt modelId="{36714F89-95A9-4549-9187-E3412CB1F4F2}">
      <dgm:prSet custT="1"/>
      <dgm:spPr/>
      <dgm:t>
        <a:bodyPr/>
        <a:lstStyle/>
        <a:p>
          <a:pPr algn="just"/>
          <a:r>
            <a:rPr lang="en-US" sz="1600" dirty="0" smtClean="0"/>
            <a:t>Government funds allocation according to the priorities to all concerned ministries and their agencies </a:t>
          </a:r>
          <a:endParaRPr lang="en-US" sz="1600" dirty="0"/>
        </a:p>
      </dgm:t>
    </dgm:pt>
    <dgm:pt modelId="{3BB8AF14-0262-44CD-BDCA-B8D63CFDA004}" type="parTrans" cxnId="{48930C30-D613-4717-B5E9-DF3CB0488AC0}">
      <dgm:prSet/>
      <dgm:spPr/>
      <dgm:t>
        <a:bodyPr/>
        <a:lstStyle/>
        <a:p>
          <a:endParaRPr lang="en-US"/>
        </a:p>
      </dgm:t>
    </dgm:pt>
    <dgm:pt modelId="{5B386907-D448-42CF-A954-EAB8D1B7DC23}" type="sibTrans" cxnId="{48930C30-D613-4717-B5E9-DF3CB0488AC0}">
      <dgm:prSet/>
      <dgm:spPr/>
      <dgm:t>
        <a:bodyPr/>
        <a:lstStyle/>
        <a:p>
          <a:endParaRPr lang="en-US"/>
        </a:p>
      </dgm:t>
    </dgm:pt>
    <dgm:pt modelId="{291E6DDF-07D3-4D24-A5AD-B2E31D51A1DB}">
      <dgm:prSet custT="1"/>
      <dgm:spPr/>
      <dgm:t>
        <a:bodyPr/>
        <a:lstStyle/>
        <a:p>
          <a:pPr algn="just"/>
          <a:r>
            <a:rPr lang="en-US" sz="1600" dirty="0" smtClean="0"/>
            <a:t>Through the Ministry Education the school fees and capital grants from Government will be mobilized to support the implementation of WPL</a:t>
          </a:r>
          <a:endParaRPr lang="en-US" sz="1600" dirty="0"/>
        </a:p>
      </dgm:t>
    </dgm:pt>
    <dgm:pt modelId="{E97B16F4-85F3-4681-B0A5-32BFAB098AEF}" type="parTrans" cxnId="{F070E5D4-B4B2-4098-B055-CA025F299D3F}">
      <dgm:prSet/>
      <dgm:spPr/>
      <dgm:t>
        <a:bodyPr/>
        <a:lstStyle/>
        <a:p>
          <a:endParaRPr lang="en-US"/>
        </a:p>
      </dgm:t>
    </dgm:pt>
    <dgm:pt modelId="{8735404C-76A2-49C5-AFE3-7D7BF0E511A8}" type="sibTrans" cxnId="{F070E5D4-B4B2-4098-B055-CA025F299D3F}">
      <dgm:prSet/>
      <dgm:spPr/>
      <dgm:t>
        <a:bodyPr/>
        <a:lstStyle/>
        <a:p>
          <a:endParaRPr lang="en-US"/>
        </a:p>
      </dgm:t>
    </dgm:pt>
    <dgm:pt modelId="{2D014E3C-F6C6-4425-B121-F1BF42B4B9CB}">
      <dgm:prSet custT="1"/>
      <dgm:spPr/>
      <dgm:t>
        <a:bodyPr/>
        <a:lstStyle/>
        <a:p>
          <a:pPr algn="just"/>
          <a:r>
            <a:rPr lang="en-US" sz="1600" dirty="0" smtClean="0"/>
            <a:t>Financial and technical support from Development Partners to support WPL the workplace learning interventions</a:t>
          </a:r>
          <a:endParaRPr lang="en-US" sz="1600" dirty="0"/>
        </a:p>
      </dgm:t>
    </dgm:pt>
    <dgm:pt modelId="{31A68A63-F558-45C8-8078-23DC27B0A8A8}" type="parTrans" cxnId="{76D635EA-DC52-4F58-B169-0DEA4F2FBEF4}">
      <dgm:prSet/>
      <dgm:spPr/>
      <dgm:t>
        <a:bodyPr/>
        <a:lstStyle/>
        <a:p>
          <a:endParaRPr lang="en-US"/>
        </a:p>
      </dgm:t>
    </dgm:pt>
    <dgm:pt modelId="{801BF441-6C5D-40C2-9C18-D663B04FF1EF}" type="sibTrans" cxnId="{76D635EA-DC52-4F58-B169-0DEA4F2FBEF4}">
      <dgm:prSet/>
      <dgm:spPr/>
      <dgm:t>
        <a:bodyPr/>
        <a:lstStyle/>
        <a:p>
          <a:endParaRPr lang="en-US"/>
        </a:p>
      </dgm:t>
    </dgm:pt>
    <dgm:pt modelId="{A2CA17D8-AB26-4025-94B2-1BBC4DDE5634}">
      <dgm:prSet custT="1"/>
      <dgm:spPr/>
      <dgm:t>
        <a:bodyPr/>
        <a:lstStyle/>
        <a:p>
          <a:pPr algn="just"/>
          <a:r>
            <a:rPr lang="en-US" sz="1800" dirty="0" smtClean="0"/>
            <a:t>Proposed  monthly stipend to intern/student equivalent to 50,000 Rwf) during in company training</a:t>
          </a:r>
          <a:endParaRPr lang="en-US" sz="1800" dirty="0"/>
        </a:p>
      </dgm:t>
    </dgm:pt>
    <dgm:pt modelId="{491FC9D5-F4EF-4DC1-A9F2-85F7F120943F}" type="parTrans" cxnId="{277A4E63-1446-4ACB-8F4C-2BEBC3C80F39}">
      <dgm:prSet/>
      <dgm:spPr/>
      <dgm:t>
        <a:bodyPr/>
        <a:lstStyle/>
        <a:p>
          <a:endParaRPr lang="en-US"/>
        </a:p>
      </dgm:t>
    </dgm:pt>
    <dgm:pt modelId="{911DD1EF-0910-4774-AD27-F8FB3FD51818}" type="sibTrans" cxnId="{277A4E63-1446-4ACB-8F4C-2BEBC3C80F39}">
      <dgm:prSet/>
      <dgm:spPr/>
      <dgm:t>
        <a:bodyPr/>
        <a:lstStyle/>
        <a:p>
          <a:endParaRPr lang="en-US"/>
        </a:p>
      </dgm:t>
    </dgm:pt>
    <dgm:pt modelId="{7A112C44-2E58-431B-95DD-B33F3CB73BB2}">
      <dgm:prSet custT="1"/>
      <dgm:spPr/>
      <dgm:t>
        <a:bodyPr/>
        <a:lstStyle/>
        <a:p>
          <a:pPr algn="just"/>
          <a:r>
            <a:rPr lang="en-US" sz="1300" b="1" dirty="0" smtClean="0"/>
            <a:t>Non-monetary incentives to companies: </a:t>
          </a:r>
          <a:r>
            <a:rPr lang="en-US" sz="1300" dirty="0" smtClean="0"/>
            <a:t>Public recognition of excellence and major performances, , Brand recognition and visibility through Popular platforms like websites, Technical and pedagogical capacity building for companies participating in  WPL, Group insurance, training consumables, some tools and  equipment, </a:t>
          </a:r>
          <a:r>
            <a:rPr lang="en-US" sz="1600" dirty="0" smtClean="0"/>
            <a:t>and</a:t>
          </a:r>
          <a:r>
            <a:rPr lang="en-US" sz="1300" dirty="0" smtClean="0"/>
            <a:t> salaries of instructors.</a:t>
          </a:r>
          <a:endParaRPr lang="en-US" sz="1300" dirty="0"/>
        </a:p>
      </dgm:t>
    </dgm:pt>
    <dgm:pt modelId="{C09AFD76-AC94-45F0-9305-65CDBF3A67FE}" type="parTrans" cxnId="{4D5DFF71-6E83-431C-953F-2F3D057C82F7}">
      <dgm:prSet/>
      <dgm:spPr/>
      <dgm:t>
        <a:bodyPr/>
        <a:lstStyle/>
        <a:p>
          <a:endParaRPr lang="en-US"/>
        </a:p>
      </dgm:t>
    </dgm:pt>
    <dgm:pt modelId="{D4FC79CB-83E2-43D3-8EB0-2A1D171B3ECD}" type="sibTrans" cxnId="{4D5DFF71-6E83-431C-953F-2F3D057C82F7}">
      <dgm:prSet/>
      <dgm:spPr/>
      <dgm:t>
        <a:bodyPr/>
        <a:lstStyle/>
        <a:p>
          <a:endParaRPr lang="en-US"/>
        </a:p>
      </dgm:t>
    </dgm:pt>
    <dgm:pt modelId="{41C91D6D-CEA6-407F-A071-83FF553D8625}">
      <dgm:prSet custT="1"/>
      <dgm:spPr/>
      <dgm:t>
        <a:bodyPr/>
        <a:lstStyle/>
        <a:p>
          <a:pPr algn="just"/>
          <a:r>
            <a:rPr lang="en-US" sz="1800" dirty="0" smtClean="0"/>
            <a:t>An company/instructor may provide the apprentice, intern or student with any assistance, including meals, transport or any other benefit that facilitate the apprentice in the apprenticeship or internship</a:t>
          </a:r>
          <a:endParaRPr lang="en-US" sz="1800" dirty="0"/>
        </a:p>
      </dgm:t>
    </dgm:pt>
    <dgm:pt modelId="{161CB7D5-D409-46CE-A7A6-8D4D05BF5259}" type="parTrans" cxnId="{6A6763C8-6507-4A68-B286-2F8EA7F91997}">
      <dgm:prSet/>
      <dgm:spPr/>
      <dgm:t>
        <a:bodyPr/>
        <a:lstStyle/>
        <a:p>
          <a:endParaRPr lang="en-US"/>
        </a:p>
      </dgm:t>
    </dgm:pt>
    <dgm:pt modelId="{443F915C-4542-420E-B9DE-FC88E85DB5DB}" type="sibTrans" cxnId="{6A6763C8-6507-4A68-B286-2F8EA7F91997}">
      <dgm:prSet/>
      <dgm:spPr/>
      <dgm:t>
        <a:bodyPr/>
        <a:lstStyle/>
        <a:p>
          <a:endParaRPr lang="en-US"/>
        </a:p>
      </dgm:t>
    </dgm:pt>
    <dgm:pt modelId="{38DF824E-EC39-4615-B695-C4B85CC51DD3}">
      <dgm:prSet custT="1"/>
      <dgm:spPr/>
      <dgm:t>
        <a:bodyPr/>
        <a:lstStyle/>
        <a:p>
          <a:pPr algn="just"/>
          <a:r>
            <a:rPr lang="en-US" sz="1300" b="1" dirty="0" smtClean="0"/>
            <a:t>Monetary incentives to companies: </a:t>
          </a:r>
          <a:r>
            <a:rPr lang="en-US" sz="1300" dirty="0" smtClean="0"/>
            <a:t>To ensure sustainability of the WPL, it is prohibited to provide any monitory incentives (money) to company participating WPL</a:t>
          </a:r>
          <a:endParaRPr lang="en-US" sz="1300" dirty="0"/>
        </a:p>
      </dgm:t>
    </dgm:pt>
    <dgm:pt modelId="{86669D40-DDCB-445F-B307-C7C2ADED844A}" type="parTrans" cxnId="{ED9AAAF4-4CBB-463A-B773-B718B14A93A5}">
      <dgm:prSet/>
      <dgm:spPr/>
      <dgm:t>
        <a:bodyPr/>
        <a:lstStyle/>
        <a:p>
          <a:endParaRPr lang="en-US"/>
        </a:p>
      </dgm:t>
    </dgm:pt>
    <dgm:pt modelId="{82D2FC47-7E4D-4054-9687-152553BE996E}" type="sibTrans" cxnId="{ED9AAAF4-4CBB-463A-B773-B718B14A93A5}">
      <dgm:prSet/>
      <dgm:spPr/>
      <dgm:t>
        <a:bodyPr/>
        <a:lstStyle/>
        <a:p>
          <a:endParaRPr lang="en-US"/>
        </a:p>
      </dgm:t>
    </dgm:pt>
    <dgm:pt modelId="{53672E3D-320E-4ECB-A747-80E3108F4460}">
      <dgm:prSet custT="1"/>
      <dgm:spPr/>
      <dgm:t>
        <a:bodyPr/>
        <a:lstStyle/>
        <a:p>
          <a:pPr algn="just"/>
          <a:r>
            <a:rPr lang="en-US" sz="1300" dirty="0" smtClean="0"/>
            <a:t>Other incentives shall be subjected to approval from Ministerial Steering Committee after assessing their implications on WPL. </a:t>
          </a:r>
          <a:endParaRPr lang="en-US" sz="1300" dirty="0"/>
        </a:p>
      </dgm:t>
    </dgm:pt>
    <dgm:pt modelId="{AAB96882-A451-47D5-B6CC-B30B08F66C3E}" type="parTrans" cxnId="{34BBDFF8-5DCF-4741-9847-78CD788115C5}">
      <dgm:prSet/>
      <dgm:spPr/>
      <dgm:t>
        <a:bodyPr/>
        <a:lstStyle/>
        <a:p>
          <a:endParaRPr lang="en-US"/>
        </a:p>
      </dgm:t>
    </dgm:pt>
    <dgm:pt modelId="{B36094CE-36A1-4CC6-AFFD-DB722B6643E6}" type="sibTrans" cxnId="{34BBDFF8-5DCF-4741-9847-78CD788115C5}">
      <dgm:prSet/>
      <dgm:spPr/>
      <dgm:t>
        <a:bodyPr/>
        <a:lstStyle/>
        <a:p>
          <a:endParaRPr lang="en-US"/>
        </a:p>
      </dgm:t>
    </dgm:pt>
    <dgm:pt modelId="{170E50A0-543E-4CB4-9656-942FEAFE3CC0}">
      <dgm:prSet custT="1"/>
      <dgm:spPr/>
      <dgm:t>
        <a:bodyPr/>
        <a:lstStyle/>
        <a:p>
          <a:pPr algn="just"/>
          <a:endParaRPr lang="en-US" sz="1300" dirty="0"/>
        </a:p>
      </dgm:t>
    </dgm:pt>
    <dgm:pt modelId="{ED9A250F-46DC-40F3-9A36-73635979D697}" type="parTrans" cxnId="{BAD445E1-CB20-41C9-81CC-367C2BABCB41}">
      <dgm:prSet/>
      <dgm:spPr/>
    </dgm:pt>
    <dgm:pt modelId="{FB74ABDA-1DAE-4B47-9C88-8A2D2482B635}" type="sibTrans" cxnId="{BAD445E1-CB20-41C9-81CC-367C2BABCB41}">
      <dgm:prSet/>
      <dgm:spPr/>
    </dgm:pt>
    <dgm:pt modelId="{D172BE58-B622-4BFF-B595-BCDBA78D5024}" type="pres">
      <dgm:prSet presAssocID="{BBF38BD7-C657-49BA-B270-3885C7B7FA86}" presName="Name0" presStyleCnt="0">
        <dgm:presLayoutVars>
          <dgm:dir/>
          <dgm:animLvl val="lvl"/>
          <dgm:resizeHandles val="exact"/>
        </dgm:presLayoutVars>
      </dgm:prSet>
      <dgm:spPr/>
      <dgm:t>
        <a:bodyPr/>
        <a:lstStyle/>
        <a:p>
          <a:endParaRPr lang="en-US"/>
        </a:p>
      </dgm:t>
    </dgm:pt>
    <dgm:pt modelId="{FD3EFF13-D345-4957-BB79-4E5A1F2B3511}" type="pres">
      <dgm:prSet presAssocID="{431A74A2-5493-43E7-AC20-2FC4E66FC186}" presName="composite" presStyleCnt="0"/>
      <dgm:spPr/>
      <dgm:t>
        <a:bodyPr/>
        <a:lstStyle/>
        <a:p>
          <a:endParaRPr lang="en-US"/>
        </a:p>
      </dgm:t>
    </dgm:pt>
    <dgm:pt modelId="{0607EBBB-38E5-4572-8FF1-7BB537ABE2D8}" type="pres">
      <dgm:prSet presAssocID="{431A74A2-5493-43E7-AC20-2FC4E66FC186}" presName="parTx" presStyleLbl="alignNode1" presStyleIdx="0" presStyleCnt="3" custScaleY="83972" custLinFactNeighborY="-31007">
        <dgm:presLayoutVars>
          <dgm:chMax val="0"/>
          <dgm:chPref val="0"/>
          <dgm:bulletEnabled val="1"/>
        </dgm:presLayoutVars>
      </dgm:prSet>
      <dgm:spPr/>
      <dgm:t>
        <a:bodyPr/>
        <a:lstStyle/>
        <a:p>
          <a:endParaRPr lang="en-US"/>
        </a:p>
      </dgm:t>
    </dgm:pt>
    <dgm:pt modelId="{462BCB34-ACA8-44C6-B2EB-14DDA39EEBE9}" type="pres">
      <dgm:prSet presAssocID="{431A74A2-5493-43E7-AC20-2FC4E66FC186}" presName="desTx" presStyleLbl="alignAccFollowNode1" presStyleIdx="0" presStyleCnt="3">
        <dgm:presLayoutVars>
          <dgm:bulletEnabled val="1"/>
        </dgm:presLayoutVars>
      </dgm:prSet>
      <dgm:spPr/>
      <dgm:t>
        <a:bodyPr/>
        <a:lstStyle/>
        <a:p>
          <a:endParaRPr lang="en-US"/>
        </a:p>
      </dgm:t>
    </dgm:pt>
    <dgm:pt modelId="{7C7D0482-7BBE-47C2-9BA4-6A8A7A9E184F}" type="pres">
      <dgm:prSet presAssocID="{B5FC9FDE-46E8-491E-AD5D-7AB5B7956958}" presName="space" presStyleCnt="0"/>
      <dgm:spPr/>
      <dgm:t>
        <a:bodyPr/>
        <a:lstStyle/>
        <a:p>
          <a:endParaRPr lang="en-US"/>
        </a:p>
      </dgm:t>
    </dgm:pt>
    <dgm:pt modelId="{EA8A706D-28AF-4675-B4A7-E8DC5E899D25}" type="pres">
      <dgm:prSet presAssocID="{724DAF03-1A06-4DD0-8570-4EC79FC506D0}" presName="composite" presStyleCnt="0"/>
      <dgm:spPr/>
      <dgm:t>
        <a:bodyPr/>
        <a:lstStyle/>
        <a:p>
          <a:endParaRPr lang="en-US"/>
        </a:p>
      </dgm:t>
    </dgm:pt>
    <dgm:pt modelId="{AE818F98-A97E-4535-8254-62FBEA4D6F37}" type="pres">
      <dgm:prSet presAssocID="{724DAF03-1A06-4DD0-8570-4EC79FC506D0}" presName="parTx" presStyleLbl="alignNode1" presStyleIdx="1" presStyleCnt="3" custScaleY="80375" custLinFactNeighborX="-2641" custLinFactNeighborY="-24465">
        <dgm:presLayoutVars>
          <dgm:chMax val="0"/>
          <dgm:chPref val="0"/>
          <dgm:bulletEnabled val="1"/>
        </dgm:presLayoutVars>
      </dgm:prSet>
      <dgm:spPr/>
      <dgm:t>
        <a:bodyPr/>
        <a:lstStyle/>
        <a:p>
          <a:endParaRPr lang="en-US"/>
        </a:p>
      </dgm:t>
    </dgm:pt>
    <dgm:pt modelId="{80FFDA30-D0C9-4355-9300-0B75B60BAEF1}" type="pres">
      <dgm:prSet presAssocID="{724DAF03-1A06-4DD0-8570-4EC79FC506D0}" presName="desTx" presStyleLbl="alignAccFollowNode1" presStyleIdx="1" presStyleCnt="3" custScaleX="124235" custScaleY="88732" custLinFactNeighborX="0" custLinFactNeighborY="-6456">
        <dgm:presLayoutVars>
          <dgm:bulletEnabled val="1"/>
        </dgm:presLayoutVars>
      </dgm:prSet>
      <dgm:spPr/>
      <dgm:t>
        <a:bodyPr/>
        <a:lstStyle/>
        <a:p>
          <a:endParaRPr lang="en-US"/>
        </a:p>
      </dgm:t>
    </dgm:pt>
    <dgm:pt modelId="{28C3AE8A-CB88-4BCE-BB0A-7C80D26B9959}" type="pres">
      <dgm:prSet presAssocID="{7AC8B28F-6110-4882-9740-083A9AB83F01}" presName="space" presStyleCnt="0"/>
      <dgm:spPr/>
      <dgm:t>
        <a:bodyPr/>
        <a:lstStyle/>
        <a:p>
          <a:endParaRPr lang="en-US"/>
        </a:p>
      </dgm:t>
    </dgm:pt>
    <dgm:pt modelId="{42EB418B-FEC9-4AA2-8E4C-4EEAEEAB43AC}" type="pres">
      <dgm:prSet presAssocID="{053E6A5E-473F-4F55-A586-F32B56211EC2}" presName="composite" presStyleCnt="0"/>
      <dgm:spPr/>
      <dgm:t>
        <a:bodyPr/>
        <a:lstStyle/>
        <a:p>
          <a:endParaRPr lang="en-US"/>
        </a:p>
      </dgm:t>
    </dgm:pt>
    <dgm:pt modelId="{37E17AC1-6937-40FF-A9B9-F181268304CC}" type="pres">
      <dgm:prSet presAssocID="{053E6A5E-473F-4F55-A586-F32B56211EC2}" presName="parTx" presStyleLbl="alignNode1" presStyleIdx="2" presStyleCnt="3" custScaleY="77505" custLinFactNeighborY="-26157">
        <dgm:presLayoutVars>
          <dgm:chMax val="0"/>
          <dgm:chPref val="0"/>
          <dgm:bulletEnabled val="1"/>
        </dgm:presLayoutVars>
      </dgm:prSet>
      <dgm:spPr/>
      <dgm:t>
        <a:bodyPr/>
        <a:lstStyle/>
        <a:p>
          <a:endParaRPr lang="en-US"/>
        </a:p>
      </dgm:t>
    </dgm:pt>
    <dgm:pt modelId="{584C9FD1-D416-4293-896D-05E1F60A7995}" type="pres">
      <dgm:prSet presAssocID="{053E6A5E-473F-4F55-A586-F32B56211EC2}" presName="desTx" presStyleLbl="alignAccFollowNode1" presStyleIdx="2" presStyleCnt="3">
        <dgm:presLayoutVars>
          <dgm:bulletEnabled val="1"/>
        </dgm:presLayoutVars>
      </dgm:prSet>
      <dgm:spPr/>
      <dgm:t>
        <a:bodyPr/>
        <a:lstStyle/>
        <a:p>
          <a:endParaRPr lang="en-US"/>
        </a:p>
      </dgm:t>
    </dgm:pt>
  </dgm:ptLst>
  <dgm:cxnLst>
    <dgm:cxn modelId="{277A4E63-1446-4ACB-8F4C-2BEBC3C80F39}" srcId="{053E6A5E-473F-4F55-A586-F32B56211EC2}" destId="{A2CA17D8-AB26-4025-94B2-1BBC4DDE5634}" srcOrd="0" destOrd="0" parTransId="{491FC9D5-F4EF-4DC1-A9F2-85F7F120943F}" sibTransId="{911DD1EF-0910-4774-AD27-F8FB3FD51818}"/>
    <dgm:cxn modelId="{77023AC3-FCF9-4E31-9C7D-9C6E2B16DCCD}" type="presOf" srcId="{53672E3D-320E-4ECB-A747-80E3108F4460}" destId="{80FFDA30-D0C9-4355-9300-0B75B60BAEF1}" srcOrd="0" destOrd="3" presId="urn:microsoft.com/office/officeart/2005/8/layout/hList1"/>
    <dgm:cxn modelId="{E074D7E0-0F51-4D36-8319-C7581BFF2B1D}" type="presOf" srcId="{431A74A2-5493-43E7-AC20-2FC4E66FC186}" destId="{0607EBBB-38E5-4572-8FF1-7BB537ABE2D8}" srcOrd="0" destOrd="0" presId="urn:microsoft.com/office/officeart/2005/8/layout/hList1"/>
    <dgm:cxn modelId="{34A43222-EDBF-4679-BB5C-4420E6821350}" srcId="{BBF38BD7-C657-49BA-B270-3885C7B7FA86}" destId="{053E6A5E-473F-4F55-A586-F32B56211EC2}" srcOrd="2" destOrd="0" parTransId="{9E146DEE-F333-47ED-A5C9-4767CF105FB9}" sibTransId="{39D5ED9C-538E-4574-9F1B-15451B5962F4}"/>
    <dgm:cxn modelId="{309CA858-712E-4204-B63C-7A7645EBD449}" type="presOf" srcId="{053E6A5E-473F-4F55-A586-F32B56211EC2}" destId="{37E17AC1-6937-40FF-A9B9-F181268304CC}" srcOrd="0" destOrd="0" presId="urn:microsoft.com/office/officeart/2005/8/layout/hList1"/>
    <dgm:cxn modelId="{C876554B-6624-4A13-A5CD-B37280854135}" type="presOf" srcId="{41C91D6D-CEA6-407F-A071-83FF553D8625}" destId="{584C9FD1-D416-4293-896D-05E1F60A7995}" srcOrd="0" destOrd="1" presId="urn:microsoft.com/office/officeart/2005/8/layout/hList1"/>
    <dgm:cxn modelId="{32C7E6B7-04E7-425F-90B9-90629C7E6FA5}" type="presOf" srcId="{291E6DDF-07D3-4D24-A5AD-B2E31D51A1DB}" destId="{462BCB34-ACA8-44C6-B2EB-14DDA39EEBE9}" srcOrd="0" destOrd="1" presId="urn:microsoft.com/office/officeart/2005/8/layout/hList1"/>
    <dgm:cxn modelId="{57FDDBA4-C722-4FC3-8DC4-F74A589EE0CE}" type="presOf" srcId="{7A112C44-2E58-431B-95DD-B33F3CB73BB2}" destId="{80FFDA30-D0C9-4355-9300-0B75B60BAEF1}" srcOrd="0" destOrd="0" presId="urn:microsoft.com/office/officeart/2005/8/layout/hList1"/>
    <dgm:cxn modelId="{B2E12584-B894-4F33-AD4E-3261F371B260}" type="presOf" srcId="{2D014E3C-F6C6-4425-B121-F1BF42B4B9CB}" destId="{462BCB34-ACA8-44C6-B2EB-14DDA39EEBE9}" srcOrd="0" destOrd="2" presId="urn:microsoft.com/office/officeart/2005/8/layout/hList1"/>
    <dgm:cxn modelId="{ED9AAAF4-4CBB-463A-B773-B718B14A93A5}" srcId="{724DAF03-1A06-4DD0-8570-4EC79FC506D0}" destId="{38DF824E-EC39-4615-B695-C4B85CC51DD3}" srcOrd="2" destOrd="0" parTransId="{86669D40-DDCB-445F-B307-C7C2ADED844A}" sibTransId="{82D2FC47-7E4D-4054-9687-152553BE996E}"/>
    <dgm:cxn modelId="{5543C0D3-1DDC-447D-86DD-ABB1C5D92AF2}" type="presOf" srcId="{36714F89-95A9-4549-9187-E3412CB1F4F2}" destId="{462BCB34-ACA8-44C6-B2EB-14DDA39EEBE9}" srcOrd="0" destOrd="0" presId="urn:microsoft.com/office/officeart/2005/8/layout/hList1"/>
    <dgm:cxn modelId="{6A6763C8-6507-4A68-B286-2F8EA7F91997}" srcId="{053E6A5E-473F-4F55-A586-F32B56211EC2}" destId="{41C91D6D-CEA6-407F-A071-83FF553D8625}" srcOrd="1" destOrd="0" parTransId="{161CB7D5-D409-46CE-A7A6-8D4D05BF5259}" sibTransId="{443F915C-4542-420E-B9DE-FC88E85DB5DB}"/>
    <dgm:cxn modelId="{7AAD1979-CF35-45C2-823D-1C546CB84AD9}" type="presOf" srcId="{BBF38BD7-C657-49BA-B270-3885C7B7FA86}" destId="{D172BE58-B622-4BFF-B595-BCDBA78D5024}" srcOrd="0" destOrd="0" presId="urn:microsoft.com/office/officeart/2005/8/layout/hList1"/>
    <dgm:cxn modelId="{76D635EA-DC52-4F58-B169-0DEA4F2FBEF4}" srcId="{431A74A2-5493-43E7-AC20-2FC4E66FC186}" destId="{2D014E3C-F6C6-4425-B121-F1BF42B4B9CB}" srcOrd="2" destOrd="0" parTransId="{31A68A63-F558-45C8-8078-23DC27B0A8A8}" sibTransId="{801BF441-6C5D-40C2-9C18-D663B04FF1EF}"/>
    <dgm:cxn modelId="{462526EE-314F-4F4F-BF5D-388543B492AB}" type="presOf" srcId="{38DF824E-EC39-4615-B695-C4B85CC51DD3}" destId="{80FFDA30-D0C9-4355-9300-0B75B60BAEF1}" srcOrd="0" destOrd="2" presId="urn:microsoft.com/office/officeart/2005/8/layout/hList1"/>
    <dgm:cxn modelId="{35D4345D-D723-46AF-A624-94C3911956C3}" type="presOf" srcId="{170E50A0-543E-4CB4-9656-942FEAFE3CC0}" destId="{80FFDA30-D0C9-4355-9300-0B75B60BAEF1}" srcOrd="0" destOrd="1" presId="urn:microsoft.com/office/officeart/2005/8/layout/hList1"/>
    <dgm:cxn modelId="{48930C30-D613-4717-B5E9-DF3CB0488AC0}" srcId="{431A74A2-5493-43E7-AC20-2FC4E66FC186}" destId="{36714F89-95A9-4549-9187-E3412CB1F4F2}" srcOrd="0" destOrd="0" parTransId="{3BB8AF14-0262-44CD-BDCA-B8D63CFDA004}" sibTransId="{5B386907-D448-42CF-A954-EAB8D1B7DC23}"/>
    <dgm:cxn modelId="{4C7E0703-134F-4254-A12B-C8F573426655}" srcId="{BBF38BD7-C657-49BA-B270-3885C7B7FA86}" destId="{724DAF03-1A06-4DD0-8570-4EC79FC506D0}" srcOrd="1" destOrd="0" parTransId="{55582A2C-5272-4137-AF0E-68B090221550}" sibTransId="{7AC8B28F-6110-4882-9740-083A9AB83F01}"/>
    <dgm:cxn modelId="{F678F937-3372-492A-B26F-80C4DA42BBFA}" type="presOf" srcId="{724DAF03-1A06-4DD0-8570-4EC79FC506D0}" destId="{AE818F98-A97E-4535-8254-62FBEA4D6F37}" srcOrd="0" destOrd="0" presId="urn:microsoft.com/office/officeart/2005/8/layout/hList1"/>
    <dgm:cxn modelId="{8982D492-DA76-4C56-8B0D-87720EDE67B6}" srcId="{BBF38BD7-C657-49BA-B270-3885C7B7FA86}" destId="{431A74A2-5493-43E7-AC20-2FC4E66FC186}" srcOrd="0" destOrd="0" parTransId="{C460B96E-5FAD-4F3A-89DA-9D7D7356F1EB}" sibTransId="{B5FC9FDE-46E8-491E-AD5D-7AB5B7956958}"/>
    <dgm:cxn modelId="{34BBDFF8-5DCF-4741-9847-78CD788115C5}" srcId="{724DAF03-1A06-4DD0-8570-4EC79FC506D0}" destId="{53672E3D-320E-4ECB-A747-80E3108F4460}" srcOrd="3" destOrd="0" parTransId="{AAB96882-A451-47D5-B6CC-B30B08F66C3E}" sibTransId="{B36094CE-36A1-4CC6-AFFD-DB722B6643E6}"/>
    <dgm:cxn modelId="{4D5DFF71-6E83-431C-953F-2F3D057C82F7}" srcId="{724DAF03-1A06-4DD0-8570-4EC79FC506D0}" destId="{7A112C44-2E58-431B-95DD-B33F3CB73BB2}" srcOrd="0" destOrd="0" parTransId="{C09AFD76-AC94-45F0-9305-65CDBF3A67FE}" sibTransId="{D4FC79CB-83E2-43D3-8EB0-2A1D171B3ECD}"/>
    <dgm:cxn modelId="{F070E5D4-B4B2-4098-B055-CA025F299D3F}" srcId="{431A74A2-5493-43E7-AC20-2FC4E66FC186}" destId="{291E6DDF-07D3-4D24-A5AD-B2E31D51A1DB}" srcOrd="1" destOrd="0" parTransId="{E97B16F4-85F3-4681-B0A5-32BFAB098AEF}" sibTransId="{8735404C-76A2-49C5-AFE3-7D7BF0E511A8}"/>
    <dgm:cxn modelId="{130DCE40-706F-45C8-84DA-D3632AA1557E}" type="presOf" srcId="{A2CA17D8-AB26-4025-94B2-1BBC4DDE5634}" destId="{584C9FD1-D416-4293-896D-05E1F60A7995}" srcOrd="0" destOrd="0" presId="urn:microsoft.com/office/officeart/2005/8/layout/hList1"/>
    <dgm:cxn modelId="{BAD445E1-CB20-41C9-81CC-367C2BABCB41}" srcId="{724DAF03-1A06-4DD0-8570-4EC79FC506D0}" destId="{170E50A0-543E-4CB4-9656-942FEAFE3CC0}" srcOrd="1" destOrd="0" parTransId="{ED9A250F-46DC-40F3-9A36-73635979D697}" sibTransId="{FB74ABDA-1DAE-4B47-9C88-8A2D2482B635}"/>
    <dgm:cxn modelId="{FC8258E1-739B-4692-BC69-0B60AD1AE118}" type="presParOf" srcId="{D172BE58-B622-4BFF-B595-BCDBA78D5024}" destId="{FD3EFF13-D345-4957-BB79-4E5A1F2B3511}" srcOrd="0" destOrd="0" presId="urn:microsoft.com/office/officeart/2005/8/layout/hList1"/>
    <dgm:cxn modelId="{188E484E-3842-4359-B471-76DDA18676F2}" type="presParOf" srcId="{FD3EFF13-D345-4957-BB79-4E5A1F2B3511}" destId="{0607EBBB-38E5-4572-8FF1-7BB537ABE2D8}" srcOrd="0" destOrd="0" presId="urn:microsoft.com/office/officeart/2005/8/layout/hList1"/>
    <dgm:cxn modelId="{1B740EC6-F462-4B92-A960-F35D450205FE}" type="presParOf" srcId="{FD3EFF13-D345-4957-BB79-4E5A1F2B3511}" destId="{462BCB34-ACA8-44C6-B2EB-14DDA39EEBE9}" srcOrd="1" destOrd="0" presId="urn:microsoft.com/office/officeart/2005/8/layout/hList1"/>
    <dgm:cxn modelId="{A0337C2F-8FC1-4491-B913-621E588805BF}" type="presParOf" srcId="{D172BE58-B622-4BFF-B595-BCDBA78D5024}" destId="{7C7D0482-7BBE-47C2-9BA4-6A8A7A9E184F}" srcOrd="1" destOrd="0" presId="urn:microsoft.com/office/officeart/2005/8/layout/hList1"/>
    <dgm:cxn modelId="{04444D4A-C51B-4472-8DAE-348C4D7D57E0}" type="presParOf" srcId="{D172BE58-B622-4BFF-B595-BCDBA78D5024}" destId="{EA8A706D-28AF-4675-B4A7-E8DC5E899D25}" srcOrd="2" destOrd="0" presId="urn:microsoft.com/office/officeart/2005/8/layout/hList1"/>
    <dgm:cxn modelId="{4F4CF85F-2D37-4E0A-8897-B729E8069DA7}" type="presParOf" srcId="{EA8A706D-28AF-4675-B4A7-E8DC5E899D25}" destId="{AE818F98-A97E-4535-8254-62FBEA4D6F37}" srcOrd="0" destOrd="0" presId="urn:microsoft.com/office/officeart/2005/8/layout/hList1"/>
    <dgm:cxn modelId="{24DB950C-73A7-4517-8627-CF219ADE4898}" type="presParOf" srcId="{EA8A706D-28AF-4675-B4A7-E8DC5E899D25}" destId="{80FFDA30-D0C9-4355-9300-0B75B60BAEF1}" srcOrd="1" destOrd="0" presId="urn:microsoft.com/office/officeart/2005/8/layout/hList1"/>
    <dgm:cxn modelId="{B1F0DA2A-E743-4F1E-AD62-0B898D347C34}" type="presParOf" srcId="{D172BE58-B622-4BFF-B595-BCDBA78D5024}" destId="{28C3AE8A-CB88-4BCE-BB0A-7C80D26B9959}" srcOrd="3" destOrd="0" presId="urn:microsoft.com/office/officeart/2005/8/layout/hList1"/>
    <dgm:cxn modelId="{2AADD4FD-B17B-442D-AE25-224DC4337C35}" type="presParOf" srcId="{D172BE58-B622-4BFF-B595-BCDBA78D5024}" destId="{42EB418B-FEC9-4AA2-8E4C-4EEAEEAB43AC}" srcOrd="4" destOrd="0" presId="urn:microsoft.com/office/officeart/2005/8/layout/hList1"/>
    <dgm:cxn modelId="{273DB63B-C704-430C-A099-9E9333312F02}" type="presParOf" srcId="{42EB418B-FEC9-4AA2-8E4C-4EEAEEAB43AC}" destId="{37E17AC1-6937-40FF-A9B9-F181268304CC}" srcOrd="0" destOrd="0" presId="urn:microsoft.com/office/officeart/2005/8/layout/hList1"/>
    <dgm:cxn modelId="{3CAC88E5-9539-4964-9E98-9DCDD74DC8FC}" type="presParOf" srcId="{42EB418B-FEC9-4AA2-8E4C-4EEAEEAB43AC}" destId="{584C9FD1-D416-4293-896D-05E1F60A7995}"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24C78A-5C3B-41D1-BF9F-0CDEC0123787}" type="doc">
      <dgm:prSet loTypeId="urn:microsoft.com/office/officeart/2005/8/layout/process4" loCatId="process" qsTypeId="urn:microsoft.com/office/officeart/2005/8/quickstyle/simple4" qsCatId="simple" csTypeId="urn:microsoft.com/office/officeart/2005/8/colors/accent2_2" csCatId="accent2" phldr="1"/>
      <dgm:spPr/>
      <dgm:t>
        <a:bodyPr/>
        <a:lstStyle/>
        <a:p>
          <a:endParaRPr lang="en-US"/>
        </a:p>
      </dgm:t>
    </dgm:pt>
    <dgm:pt modelId="{9B279FC4-7FBB-4474-B45E-4D481E8F80F9}">
      <dgm:prSet custT="1"/>
      <dgm:spPr/>
      <dgm:t>
        <a:bodyPr/>
        <a:lstStyle/>
        <a:p>
          <a:pPr rtl="0"/>
          <a:r>
            <a:rPr lang="en-US" sz="1300" b="1" dirty="0" smtClean="0"/>
            <a:t>In the long run, MIFOTRA in consultation with Private sector and other key stakeholders will undertake the process of putting in place a sustainable financing scheme for WPL which will be driven by private sector including putting in place a levy-grant system/sector levy grant mechanisms and </a:t>
          </a:r>
          <a:r>
            <a:rPr lang="en-US" sz="1300" dirty="0" smtClean="0"/>
            <a:t>appropriate tax incentives to motivate companies </a:t>
          </a:r>
          <a:r>
            <a:rPr lang="en-US" sz="1300" b="1" dirty="0" smtClean="0"/>
            <a:t>.</a:t>
          </a:r>
          <a:endParaRPr lang="en-US" sz="1300" b="1" dirty="0"/>
        </a:p>
      </dgm:t>
    </dgm:pt>
    <dgm:pt modelId="{76FDC8A7-B857-42E7-B945-0CC8FAC8B352}" type="parTrans" cxnId="{F6534679-67BC-431D-9407-F021A49DD646}">
      <dgm:prSet/>
      <dgm:spPr/>
      <dgm:t>
        <a:bodyPr/>
        <a:lstStyle/>
        <a:p>
          <a:endParaRPr lang="en-US"/>
        </a:p>
      </dgm:t>
    </dgm:pt>
    <dgm:pt modelId="{A6EE7F24-3423-4394-B731-3B45DC106C46}" type="sibTrans" cxnId="{F6534679-67BC-431D-9407-F021A49DD646}">
      <dgm:prSet/>
      <dgm:spPr/>
      <dgm:t>
        <a:bodyPr/>
        <a:lstStyle/>
        <a:p>
          <a:endParaRPr lang="en-US"/>
        </a:p>
      </dgm:t>
    </dgm:pt>
    <dgm:pt modelId="{620D6961-6633-4E31-828F-1931C497110F}" type="pres">
      <dgm:prSet presAssocID="{B624C78A-5C3B-41D1-BF9F-0CDEC0123787}" presName="Name0" presStyleCnt="0">
        <dgm:presLayoutVars>
          <dgm:dir/>
          <dgm:animLvl val="lvl"/>
          <dgm:resizeHandles val="exact"/>
        </dgm:presLayoutVars>
      </dgm:prSet>
      <dgm:spPr/>
      <dgm:t>
        <a:bodyPr/>
        <a:lstStyle/>
        <a:p>
          <a:endParaRPr lang="en-US"/>
        </a:p>
      </dgm:t>
    </dgm:pt>
    <dgm:pt modelId="{3A09316C-4519-4A99-B15C-8C739B46CA4B}" type="pres">
      <dgm:prSet presAssocID="{9B279FC4-7FBB-4474-B45E-4D481E8F80F9}" presName="boxAndChildren" presStyleCnt="0"/>
      <dgm:spPr/>
    </dgm:pt>
    <dgm:pt modelId="{3C9C78B0-60E3-4B2B-B22F-76013A3A36DD}" type="pres">
      <dgm:prSet presAssocID="{9B279FC4-7FBB-4474-B45E-4D481E8F80F9}" presName="parentTextBox" presStyleLbl="node1" presStyleIdx="0" presStyleCnt="1" custLinFactNeighborX="4886" custLinFactNeighborY="-12634"/>
      <dgm:spPr/>
      <dgm:t>
        <a:bodyPr/>
        <a:lstStyle/>
        <a:p>
          <a:endParaRPr lang="en-US"/>
        </a:p>
      </dgm:t>
    </dgm:pt>
  </dgm:ptLst>
  <dgm:cxnLst>
    <dgm:cxn modelId="{F6534679-67BC-431D-9407-F021A49DD646}" srcId="{B624C78A-5C3B-41D1-BF9F-0CDEC0123787}" destId="{9B279FC4-7FBB-4474-B45E-4D481E8F80F9}" srcOrd="0" destOrd="0" parTransId="{76FDC8A7-B857-42E7-B945-0CC8FAC8B352}" sibTransId="{A6EE7F24-3423-4394-B731-3B45DC106C46}"/>
    <dgm:cxn modelId="{15F52D15-5704-4A9E-AF90-5124CCBBCEC2}" type="presOf" srcId="{9B279FC4-7FBB-4474-B45E-4D481E8F80F9}" destId="{3C9C78B0-60E3-4B2B-B22F-76013A3A36DD}" srcOrd="0" destOrd="0" presId="urn:microsoft.com/office/officeart/2005/8/layout/process4"/>
    <dgm:cxn modelId="{2300E879-D814-47F6-A21A-F844287D516A}" type="presOf" srcId="{B624C78A-5C3B-41D1-BF9F-0CDEC0123787}" destId="{620D6961-6633-4E31-828F-1931C497110F}" srcOrd="0" destOrd="0" presId="urn:microsoft.com/office/officeart/2005/8/layout/process4"/>
    <dgm:cxn modelId="{FF01E0B6-709B-4632-9A0E-45928EA0352F}" type="presParOf" srcId="{620D6961-6633-4E31-828F-1931C497110F}" destId="{3A09316C-4519-4A99-B15C-8C739B46CA4B}" srcOrd="0" destOrd="0" presId="urn:microsoft.com/office/officeart/2005/8/layout/process4"/>
    <dgm:cxn modelId="{604A733C-A00B-46CA-B5C1-6662BDFD3956}" type="presParOf" srcId="{3A09316C-4519-4A99-B15C-8C739B46CA4B}" destId="{3C9C78B0-60E3-4B2B-B22F-76013A3A36DD}" srcOrd="0" destOrd="0" presId="urn:microsoft.com/office/officeart/2005/8/layout/process4"/>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4A1EBBB-0282-4A6B-B08C-2D937C5AF999}" type="doc">
      <dgm:prSet loTypeId="urn:microsoft.com/office/officeart/2005/8/layout/hierarchy4" loCatId="list" qsTypeId="urn:microsoft.com/office/officeart/2005/8/quickstyle/3d6" qsCatId="3D" csTypeId="urn:microsoft.com/office/officeart/2005/8/colors/accent1_2" csCatId="accent1" phldr="1"/>
      <dgm:spPr/>
      <dgm:t>
        <a:bodyPr/>
        <a:lstStyle/>
        <a:p>
          <a:endParaRPr lang="en-US"/>
        </a:p>
      </dgm:t>
    </dgm:pt>
    <dgm:pt modelId="{2E4EB082-B298-4241-A39F-4BF351E4394A}">
      <dgm:prSet/>
      <dgm:spPr/>
      <dgm:t>
        <a:bodyPr/>
        <a:lstStyle/>
        <a:p>
          <a:pPr rtl="0"/>
          <a:r>
            <a:rPr lang="en-US" b="1" dirty="0" smtClean="0">
              <a:latin typeface="Sylfaen" panose="010A0502050306030303" pitchFamily="18" charset="0"/>
            </a:rPr>
            <a:t>THANK YOU</a:t>
          </a:r>
          <a:endParaRPr lang="en-US" b="1" dirty="0">
            <a:latin typeface="Sylfaen" panose="010A0502050306030303" pitchFamily="18" charset="0"/>
          </a:endParaRPr>
        </a:p>
      </dgm:t>
    </dgm:pt>
    <dgm:pt modelId="{DACD2846-4C85-4D97-9B77-01A781C8ED92}" type="parTrans" cxnId="{2DE212D2-0D57-476B-8D0D-1BFEC5D3808D}">
      <dgm:prSet/>
      <dgm:spPr/>
      <dgm:t>
        <a:bodyPr/>
        <a:lstStyle/>
        <a:p>
          <a:endParaRPr lang="en-US"/>
        </a:p>
      </dgm:t>
    </dgm:pt>
    <dgm:pt modelId="{CC96ECAD-F7DC-44DE-B10C-D14090215B0C}" type="sibTrans" cxnId="{2DE212D2-0D57-476B-8D0D-1BFEC5D3808D}">
      <dgm:prSet/>
      <dgm:spPr/>
      <dgm:t>
        <a:bodyPr/>
        <a:lstStyle/>
        <a:p>
          <a:endParaRPr lang="en-US"/>
        </a:p>
      </dgm:t>
    </dgm:pt>
    <dgm:pt modelId="{BA6F1280-5CD6-4826-B981-FEA8BD5CD92E}" type="pres">
      <dgm:prSet presAssocID="{34A1EBBB-0282-4A6B-B08C-2D937C5AF999}" presName="Name0" presStyleCnt="0">
        <dgm:presLayoutVars>
          <dgm:chPref val="1"/>
          <dgm:dir/>
          <dgm:animOne val="branch"/>
          <dgm:animLvl val="lvl"/>
          <dgm:resizeHandles/>
        </dgm:presLayoutVars>
      </dgm:prSet>
      <dgm:spPr/>
      <dgm:t>
        <a:bodyPr/>
        <a:lstStyle/>
        <a:p>
          <a:endParaRPr lang="en-US"/>
        </a:p>
      </dgm:t>
    </dgm:pt>
    <dgm:pt modelId="{57A04938-7507-4320-8758-A05FE68130A7}" type="pres">
      <dgm:prSet presAssocID="{2E4EB082-B298-4241-A39F-4BF351E4394A}" presName="vertOne" presStyleCnt="0"/>
      <dgm:spPr/>
      <dgm:t>
        <a:bodyPr/>
        <a:lstStyle/>
        <a:p>
          <a:endParaRPr lang="en-US"/>
        </a:p>
      </dgm:t>
    </dgm:pt>
    <dgm:pt modelId="{CD76F160-6FA0-440A-991A-3AA2B5D75ADE}" type="pres">
      <dgm:prSet presAssocID="{2E4EB082-B298-4241-A39F-4BF351E4394A}" presName="txOne" presStyleLbl="node0" presStyleIdx="0" presStyleCnt="1" custLinFactNeighborX="76">
        <dgm:presLayoutVars>
          <dgm:chPref val="3"/>
        </dgm:presLayoutVars>
      </dgm:prSet>
      <dgm:spPr/>
      <dgm:t>
        <a:bodyPr/>
        <a:lstStyle/>
        <a:p>
          <a:endParaRPr lang="en-US"/>
        </a:p>
      </dgm:t>
    </dgm:pt>
    <dgm:pt modelId="{EE52500C-CA68-45E5-9A06-6072468CD26C}" type="pres">
      <dgm:prSet presAssocID="{2E4EB082-B298-4241-A39F-4BF351E4394A}" presName="horzOne" presStyleCnt="0"/>
      <dgm:spPr/>
      <dgm:t>
        <a:bodyPr/>
        <a:lstStyle/>
        <a:p>
          <a:endParaRPr lang="en-US"/>
        </a:p>
      </dgm:t>
    </dgm:pt>
  </dgm:ptLst>
  <dgm:cxnLst>
    <dgm:cxn modelId="{871D573E-4B6B-4F15-9951-26AF4D401458}" type="presOf" srcId="{2E4EB082-B298-4241-A39F-4BF351E4394A}" destId="{CD76F160-6FA0-440A-991A-3AA2B5D75ADE}" srcOrd="0" destOrd="0" presId="urn:microsoft.com/office/officeart/2005/8/layout/hierarchy4"/>
    <dgm:cxn modelId="{2DE212D2-0D57-476B-8D0D-1BFEC5D3808D}" srcId="{34A1EBBB-0282-4A6B-B08C-2D937C5AF999}" destId="{2E4EB082-B298-4241-A39F-4BF351E4394A}" srcOrd="0" destOrd="0" parTransId="{DACD2846-4C85-4D97-9B77-01A781C8ED92}" sibTransId="{CC96ECAD-F7DC-44DE-B10C-D14090215B0C}"/>
    <dgm:cxn modelId="{EEECCB86-602A-4594-B9F1-1A3790601526}" type="presOf" srcId="{34A1EBBB-0282-4A6B-B08C-2D937C5AF999}" destId="{BA6F1280-5CD6-4826-B981-FEA8BD5CD92E}" srcOrd="0" destOrd="0" presId="urn:microsoft.com/office/officeart/2005/8/layout/hierarchy4"/>
    <dgm:cxn modelId="{BD0C0499-885D-43C3-9CF9-F79C5D54D96D}" type="presParOf" srcId="{BA6F1280-5CD6-4826-B981-FEA8BD5CD92E}" destId="{57A04938-7507-4320-8758-A05FE68130A7}" srcOrd="0" destOrd="0" presId="urn:microsoft.com/office/officeart/2005/8/layout/hierarchy4"/>
    <dgm:cxn modelId="{4BFA4B51-0C5F-414E-8688-95EF2C937CA0}" type="presParOf" srcId="{57A04938-7507-4320-8758-A05FE68130A7}" destId="{CD76F160-6FA0-440A-991A-3AA2B5D75ADE}" srcOrd="0" destOrd="0" presId="urn:microsoft.com/office/officeart/2005/8/layout/hierarchy4"/>
    <dgm:cxn modelId="{5F2F4431-7343-477C-A06A-BA3F224BBD81}" type="presParOf" srcId="{57A04938-7507-4320-8758-A05FE68130A7}" destId="{EE52500C-CA68-45E5-9A06-6072468CD26C}" srcOrd="1" destOrd="0" presId="urn:microsoft.com/office/officeart/2005/8/layout/hierarchy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6B014-CA33-49D2-BA3D-BDFBE0A26880}">
      <dsp:nvSpPr>
        <dsp:cNvPr id="0" name=""/>
        <dsp:cNvSpPr/>
      </dsp:nvSpPr>
      <dsp:spPr>
        <a:xfrm>
          <a:off x="0" y="0"/>
          <a:ext cx="2838994" cy="767520"/>
        </a:xfrm>
        <a:prstGeom prst="roundRect">
          <a:avLst/>
        </a:prstGeom>
        <a:solidFill>
          <a:srgbClr val="00B05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t>WPL Policy</a:t>
          </a:r>
          <a:endParaRPr lang="en-US" sz="3200" kern="1200" dirty="0"/>
        </a:p>
      </dsp:txBody>
      <dsp:txXfrm>
        <a:off x="37467" y="37467"/>
        <a:ext cx="2764060"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B5891-F6C5-41FA-A318-8C80CE8EDBFE}">
      <dsp:nvSpPr>
        <dsp:cNvPr id="0" name=""/>
        <dsp:cNvSpPr/>
      </dsp:nvSpPr>
      <dsp:spPr>
        <a:xfrm>
          <a:off x="2839" y="486503"/>
          <a:ext cx="2655640" cy="390723"/>
        </a:xfrm>
        <a:prstGeom prst="roundRect">
          <a:avLst>
            <a:gd name="adj" fmla="val 10000"/>
          </a:avLst>
        </a:prstGeom>
        <a:solidFill>
          <a:schemeClr val="accen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t>Management Dimension</a:t>
          </a:r>
          <a:endParaRPr lang="en-US" sz="1600" b="1" kern="1200" dirty="0"/>
        </a:p>
      </dsp:txBody>
      <dsp:txXfrm>
        <a:off x="14283" y="497947"/>
        <a:ext cx="2632752" cy="367835"/>
      </dsp:txXfrm>
    </dsp:sp>
    <dsp:sp modelId="{06A1EACD-94C6-4B63-88E9-FA6AE5F5AA63}">
      <dsp:nvSpPr>
        <dsp:cNvPr id="0" name=""/>
        <dsp:cNvSpPr/>
      </dsp:nvSpPr>
      <dsp:spPr>
        <a:xfrm>
          <a:off x="268403" y="877227"/>
          <a:ext cx="264144" cy="277113"/>
        </a:xfrm>
        <a:custGeom>
          <a:avLst/>
          <a:gdLst/>
          <a:ahLst/>
          <a:cxnLst/>
          <a:rect l="0" t="0" r="0" b="0"/>
          <a:pathLst>
            <a:path>
              <a:moveTo>
                <a:pt x="0" y="0"/>
              </a:moveTo>
              <a:lnTo>
                <a:pt x="0" y="277113"/>
              </a:lnTo>
              <a:lnTo>
                <a:pt x="264144" y="277113"/>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0E55381-6C9C-42CF-9972-1B049B29CE26}">
      <dsp:nvSpPr>
        <dsp:cNvPr id="0" name=""/>
        <dsp:cNvSpPr/>
      </dsp:nvSpPr>
      <dsp:spPr>
        <a:xfrm>
          <a:off x="532547" y="958978"/>
          <a:ext cx="1922292" cy="39072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Coordination</a:t>
          </a:r>
          <a:endParaRPr lang="en-US" sz="2000" kern="1200" dirty="0"/>
        </a:p>
      </dsp:txBody>
      <dsp:txXfrm>
        <a:off x="543991" y="970422"/>
        <a:ext cx="1899404" cy="367835"/>
      </dsp:txXfrm>
    </dsp:sp>
    <dsp:sp modelId="{BAD2F4B3-68C0-4686-9C07-E7B9AF062C17}">
      <dsp:nvSpPr>
        <dsp:cNvPr id="0" name=""/>
        <dsp:cNvSpPr/>
      </dsp:nvSpPr>
      <dsp:spPr>
        <a:xfrm>
          <a:off x="268403" y="877227"/>
          <a:ext cx="264144" cy="748124"/>
        </a:xfrm>
        <a:custGeom>
          <a:avLst/>
          <a:gdLst/>
          <a:ahLst/>
          <a:cxnLst/>
          <a:rect l="0" t="0" r="0" b="0"/>
          <a:pathLst>
            <a:path>
              <a:moveTo>
                <a:pt x="0" y="0"/>
              </a:moveTo>
              <a:lnTo>
                <a:pt x="0" y="748124"/>
              </a:lnTo>
              <a:lnTo>
                <a:pt x="264144" y="748124"/>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F309B09-D3B4-4BB5-A1B2-D8F2025FFE95}">
      <dsp:nvSpPr>
        <dsp:cNvPr id="0" name=""/>
        <dsp:cNvSpPr/>
      </dsp:nvSpPr>
      <dsp:spPr>
        <a:xfrm>
          <a:off x="532547" y="1447383"/>
          <a:ext cx="2027150" cy="35593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Quality Assurance</a:t>
          </a:r>
          <a:endParaRPr lang="en-US" sz="2000" kern="1200" dirty="0"/>
        </a:p>
      </dsp:txBody>
      <dsp:txXfrm>
        <a:off x="542972" y="1457808"/>
        <a:ext cx="2006300" cy="335087"/>
      </dsp:txXfrm>
    </dsp:sp>
    <dsp:sp modelId="{AA5331C8-6EBB-4BD6-B52C-2ED1BF7180B5}">
      <dsp:nvSpPr>
        <dsp:cNvPr id="0" name=""/>
        <dsp:cNvSpPr/>
      </dsp:nvSpPr>
      <dsp:spPr>
        <a:xfrm>
          <a:off x="268403" y="877227"/>
          <a:ext cx="264144" cy="1142937"/>
        </a:xfrm>
        <a:custGeom>
          <a:avLst/>
          <a:gdLst/>
          <a:ahLst/>
          <a:cxnLst/>
          <a:rect l="0" t="0" r="0" b="0"/>
          <a:pathLst>
            <a:path>
              <a:moveTo>
                <a:pt x="0" y="0"/>
              </a:moveTo>
              <a:lnTo>
                <a:pt x="0" y="1142937"/>
              </a:lnTo>
              <a:lnTo>
                <a:pt x="264144" y="1142937"/>
              </a:lnTo>
            </a:path>
          </a:pathLst>
        </a:custGeom>
        <a:noFill/>
        <a:ln w="12700" cap="flat" cmpd="sng" algn="ctr">
          <a:solidFill>
            <a:schemeClr val="accent2">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ED139BD-D571-4D9A-8777-C2AB353C6412}">
      <dsp:nvSpPr>
        <dsp:cNvPr id="0" name=""/>
        <dsp:cNvSpPr/>
      </dsp:nvSpPr>
      <dsp:spPr>
        <a:xfrm>
          <a:off x="532547" y="1901002"/>
          <a:ext cx="2023186" cy="23832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Implementation</a:t>
          </a:r>
          <a:endParaRPr lang="en-US" sz="2000" kern="1200" dirty="0"/>
        </a:p>
      </dsp:txBody>
      <dsp:txXfrm>
        <a:off x="539527" y="1907982"/>
        <a:ext cx="2009226" cy="2243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5F311-94B7-4FBB-ADC2-70C9B22D5286}">
      <dsp:nvSpPr>
        <dsp:cNvPr id="0" name=""/>
        <dsp:cNvSpPr/>
      </dsp:nvSpPr>
      <dsp:spPr>
        <a:xfrm>
          <a:off x="1663712" y="1214288"/>
          <a:ext cx="266281" cy="1280678"/>
        </a:xfrm>
        <a:custGeom>
          <a:avLst/>
          <a:gdLst/>
          <a:ahLst/>
          <a:cxnLst/>
          <a:rect l="0" t="0" r="0" b="0"/>
          <a:pathLst>
            <a:path>
              <a:moveTo>
                <a:pt x="0" y="0"/>
              </a:moveTo>
              <a:lnTo>
                <a:pt x="133140" y="0"/>
              </a:lnTo>
              <a:lnTo>
                <a:pt x="133140" y="1280678"/>
              </a:lnTo>
              <a:lnTo>
                <a:pt x="266281" y="1280678"/>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8D84330-67CF-43F1-8C2E-E7BEE4612A86}">
      <dsp:nvSpPr>
        <dsp:cNvPr id="0" name=""/>
        <dsp:cNvSpPr/>
      </dsp:nvSpPr>
      <dsp:spPr>
        <a:xfrm>
          <a:off x="1663712" y="1214288"/>
          <a:ext cx="266281" cy="708172"/>
        </a:xfrm>
        <a:custGeom>
          <a:avLst/>
          <a:gdLst/>
          <a:ahLst/>
          <a:cxnLst/>
          <a:rect l="0" t="0" r="0" b="0"/>
          <a:pathLst>
            <a:path>
              <a:moveTo>
                <a:pt x="0" y="0"/>
              </a:moveTo>
              <a:lnTo>
                <a:pt x="133140" y="0"/>
              </a:lnTo>
              <a:lnTo>
                <a:pt x="133140" y="708172"/>
              </a:lnTo>
              <a:lnTo>
                <a:pt x="266281" y="708172"/>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C01A02C-A23B-4119-AEE6-613136C76401}">
      <dsp:nvSpPr>
        <dsp:cNvPr id="0" name=""/>
        <dsp:cNvSpPr/>
      </dsp:nvSpPr>
      <dsp:spPr>
        <a:xfrm>
          <a:off x="1663712" y="1214288"/>
          <a:ext cx="266281" cy="135667"/>
        </a:xfrm>
        <a:custGeom>
          <a:avLst/>
          <a:gdLst/>
          <a:ahLst/>
          <a:cxnLst/>
          <a:rect l="0" t="0" r="0" b="0"/>
          <a:pathLst>
            <a:path>
              <a:moveTo>
                <a:pt x="0" y="0"/>
              </a:moveTo>
              <a:lnTo>
                <a:pt x="133140" y="0"/>
              </a:lnTo>
              <a:lnTo>
                <a:pt x="133140" y="135667"/>
              </a:lnTo>
              <a:lnTo>
                <a:pt x="266281" y="135667"/>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244B6DD-0B46-4D92-8C8D-728FEB00287F}">
      <dsp:nvSpPr>
        <dsp:cNvPr id="0" name=""/>
        <dsp:cNvSpPr/>
      </dsp:nvSpPr>
      <dsp:spPr>
        <a:xfrm>
          <a:off x="1663712" y="777450"/>
          <a:ext cx="266281" cy="436838"/>
        </a:xfrm>
        <a:custGeom>
          <a:avLst/>
          <a:gdLst/>
          <a:ahLst/>
          <a:cxnLst/>
          <a:rect l="0" t="0" r="0" b="0"/>
          <a:pathLst>
            <a:path>
              <a:moveTo>
                <a:pt x="0" y="436838"/>
              </a:moveTo>
              <a:lnTo>
                <a:pt x="133140" y="436838"/>
              </a:lnTo>
              <a:lnTo>
                <a:pt x="133140" y="0"/>
              </a:lnTo>
              <a:lnTo>
                <a:pt x="266281" y="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E780718-BA87-4CDD-84C8-23BAD3952908}">
      <dsp:nvSpPr>
        <dsp:cNvPr id="0" name=""/>
        <dsp:cNvSpPr/>
      </dsp:nvSpPr>
      <dsp:spPr>
        <a:xfrm>
          <a:off x="1663712" y="204944"/>
          <a:ext cx="266281" cy="1009344"/>
        </a:xfrm>
        <a:custGeom>
          <a:avLst/>
          <a:gdLst/>
          <a:ahLst/>
          <a:cxnLst/>
          <a:rect l="0" t="0" r="0" b="0"/>
          <a:pathLst>
            <a:path>
              <a:moveTo>
                <a:pt x="0" y="1009344"/>
              </a:moveTo>
              <a:lnTo>
                <a:pt x="133140" y="1009344"/>
              </a:lnTo>
              <a:lnTo>
                <a:pt x="133140" y="0"/>
              </a:lnTo>
              <a:lnTo>
                <a:pt x="266281" y="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DE41CD8-871D-4573-B1DD-0BD9081498CC}">
      <dsp:nvSpPr>
        <dsp:cNvPr id="0" name=""/>
        <dsp:cNvSpPr/>
      </dsp:nvSpPr>
      <dsp:spPr>
        <a:xfrm>
          <a:off x="332303" y="781846"/>
          <a:ext cx="1331408" cy="864884"/>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latin typeface="Times New Roman" pitchFamily="18" charset="0"/>
              <a:cs typeface="Times New Roman" pitchFamily="18" charset="0"/>
            </a:rPr>
            <a:t>WPL System</a:t>
          </a:r>
          <a:endParaRPr lang="en-US" sz="1400" b="1" kern="1200" dirty="0">
            <a:latin typeface="Times New Roman" pitchFamily="18" charset="0"/>
            <a:cs typeface="Times New Roman" pitchFamily="18" charset="0"/>
          </a:endParaRPr>
        </a:p>
      </dsp:txBody>
      <dsp:txXfrm>
        <a:off x="332303" y="781846"/>
        <a:ext cx="1331408" cy="864884"/>
      </dsp:txXfrm>
    </dsp:sp>
    <dsp:sp modelId="{6F45275D-CBDA-4624-A471-949B7528E463}">
      <dsp:nvSpPr>
        <dsp:cNvPr id="0" name=""/>
        <dsp:cNvSpPr/>
      </dsp:nvSpPr>
      <dsp:spPr>
        <a:xfrm>
          <a:off x="1929993" y="1904"/>
          <a:ext cx="1331408" cy="406079"/>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itchFamily="18" charset="0"/>
              <a:cs typeface="Times New Roman" pitchFamily="18" charset="0"/>
            </a:rPr>
            <a:t>Industrial Attachment</a:t>
          </a:r>
          <a:endParaRPr lang="en-US" sz="1400" kern="1200" dirty="0">
            <a:latin typeface="Times New Roman" pitchFamily="18" charset="0"/>
            <a:cs typeface="Times New Roman" pitchFamily="18" charset="0"/>
          </a:endParaRPr>
        </a:p>
      </dsp:txBody>
      <dsp:txXfrm>
        <a:off x="1929993" y="1904"/>
        <a:ext cx="1331408" cy="406079"/>
      </dsp:txXfrm>
    </dsp:sp>
    <dsp:sp modelId="{3A5887F7-90AB-454D-940F-E09E60BEBD6F}">
      <dsp:nvSpPr>
        <dsp:cNvPr id="0" name=""/>
        <dsp:cNvSpPr/>
      </dsp:nvSpPr>
      <dsp:spPr>
        <a:xfrm>
          <a:off x="1929993" y="574410"/>
          <a:ext cx="1331408" cy="406079"/>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itchFamily="18" charset="0"/>
              <a:cs typeface="Times New Roman" pitchFamily="18" charset="0"/>
            </a:rPr>
            <a:t>Internship</a:t>
          </a:r>
          <a:endParaRPr lang="en-US" sz="1400" kern="1200" dirty="0">
            <a:latin typeface="Times New Roman" pitchFamily="18" charset="0"/>
            <a:cs typeface="Times New Roman" pitchFamily="18" charset="0"/>
          </a:endParaRPr>
        </a:p>
      </dsp:txBody>
      <dsp:txXfrm>
        <a:off x="1929993" y="574410"/>
        <a:ext cx="1331408" cy="406079"/>
      </dsp:txXfrm>
    </dsp:sp>
    <dsp:sp modelId="{9DF9D698-5B9C-40D7-B8C5-2D4D09720516}">
      <dsp:nvSpPr>
        <dsp:cNvPr id="0" name=""/>
        <dsp:cNvSpPr/>
      </dsp:nvSpPr>
      <dsp:spPr>
        <a:xfrm>
          <a:off x="1929993" y="1146916"/>
          <a:ext cx="1331408" cy="406079"/>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itchFamily="18" charset="0"/>
              <a:cs typeface="Times New Roman" pitchFamily="18" charset="0"/>
            </a:rPr>
            <a:t>Industry Based Training</a:t>
          </a:r>
          <a:endParaRPr lang="en-US" sz="1400" kern="1200" dirty="0">
            <a:latin typeface="Times New Roman" pitchFamily="18" charset="0"/>
            <a:cs typeface="Times New Roman" pitchFamily="18" charset="0"/>
          </a:endParaRPr>
        </a:p>
      </dsp:txBody>
      <dsp:txXfrm>
        <a:off x="1929993" y="1146916"/>
        <a:ext cx="1331408" cy="406079"/>
      </dsp:txXfrm>
    </dsp:sp>
    <dsp:sp modelId="{647518D2-3ED9-4D69-AAA3-F6A26A03C1B6}">
      <dsp:nvSpPr>
        <dsp:cNvPr id="0" name=""/>
        <dsp:cNvSpPr/>
      </dsp:nvSpPr>
      <dsp:spPr>
        <a:xfrm>
          <a:off x="1929993" y="1719421"/>
          <a:ext cx="1331408" cy="406079"/>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itchFamily="18" charset="0"/>
              <a:cs typeface="Times New Roman" pitchFamily="18" charset="0"/>
            </a:rPr>
            <a:t>Dual Apprenticeship </a:t>
          </a:r>
          <a:endParaRPr lang="en-US" sz="1400" kern="1200" dirty="0">
            <a:latin typeface="Times New Roman" pitchFamily="18" charset="0"/>
            <a:cs typeface="Times New Roman" pitchFamily="18" charset="0"/>
          </a:endParaRPr>
        </a:p>
      </dsp:txBody>
      <dsp:txXfrm>
        <a:off x="1929993" y="1719421"/>
        <a:ext cx="1331408" cy="406079"/>
      </dsp:txXfrm>
    </dsp:sp>
    <dsp:sp modelId="{926F948B-651F-4D19-9F8C-BAC25B6AB76C}">
      <dsp:nvSpPr>
        <dsp:cNvPr id="0" name=""/>
        <dsp:cNvSpPr/>
      </dsp:nvSpPr>
      <dsp:spPr>
        <a:xfrm>
          <a:off x="1929993" y="2291927"/>
          <a:ext cx="1331408" cy="406079"/>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itchFamily="18" charset="0"/>
              <a:cs typeface="Times New Roman" pitchFamily="18" charset="0"/>
            </a:rPr>
            <a:t>Recognition of Prior Learning</a:t>
          </a:r>
          <a:endParaRPr lang="en-US" sz="1400" kern="1200" dirty="0">
            <a:latin typeface="Times New Roman" pitchFamily="18" charset="0"/>
            <a:cs typeface="Times New Roman" pitchFamily="18" charset="0"/>
          </a:endParaRPr>
        </a:p>
      </dsp:txBody>
      <dsp:txXfrm>
        <a:off x="1929993" y="2291927"/>
        <a:ext cx="1331408" cy="4060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33FC8-982C-43EF-A4FA-19C303B0EE83}">
      <dsp:nvSpPr>
        <dsp:cNvPr id="0" name=""/>
        <dsp:cNvSpPr/>
      </dsp:nvSpPr>
      <dsp:spPr>
        <a:xfrm>
          <a:off x="475528" y="0"/>
          <a:ext cx="2638097" cy="1898471"/>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Times New Roman" pitchFamily="18" charset="0"/>
              <a:cs typeface="Times New Roman" pitchFamily="18" charset="0"/>
            </a:rPr>
            <a:t>Government Institutions</a:t>
          </a:r>
          <a:endParaRPr lang="en-U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itchFamily="18" charset="0"/>
              <a:cs typeface="Times New Roman" pitchFamily="18" charset="0"/>
            </a:rPr>
            <a:t>Private Institutions</a:t>
          </a:r>
          <a:endParaRPr lang="en-U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itchFamily="18" charset="0"/>
              <a:cs typeface="Times New Roman" pitchFamily="18" charset="0"/>
            </a:rPr>
            <a:t>Development Partners</a:t>
          </a:r>
          <a:endParaRPr lang="en-U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itchFamily="18" charset="0"/>
              <a:cs typeface="Times New Roman" pitchFamily="18" charset="0"/>
            </a:rPr>
            <a:t>Civil Society  Organizations</a:t>
          </a:r>
          <a:endParaRPr lang="en-US" sz="1800" kern="1200" dirty="0">
            <a:latin typeface="Times New Roman" pitchFamily="18" charset="0"/>
            <a:cs typeface="Times New Roman" pitchFamily="18" charset="0"/>
          </a:endParaRPr>
        </a:p>
      </dsp:txBody>
      <dsp:txXfrm>
        <a:off x="519217" y="43689"/>
        <a:ext cx="2550719" cy="1404278"/>
      </dsp:txXfrm>
    </dsp:sp>
    <dsp:sp modelId="{50907FF5-8784-4A4B-8E45-63602A1B0C2A}">
      <dsp:nvSpPr>
        <dsp:cNvPr id="0" name=""/>
        <dsp:cNvSpPr/>
      </dsp:nvSpPr>
      <dsp:spPr>
        <a:xfrm>
          <a:off x="2653566" y="391629"/>
          <a:ext cx="772232" cy="62668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t>WPL Actors</a:t>
          </a:r>
          <a:endParaRPr lang="en-US" sz="1600" b="1" kern="1200" dirty="0"/>
        </a:p>
      </dsp:txBody>
      <dsp:txXfrm>
        <a:off x="2671921" y="409984"/>
        <a:ext cx="735522" cy="5899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223E1-C4CF-4101-BA34-7567B79633B1}">
      <dsp:nvSpPr>
        <dsp:cNvPr id="0" name=""/>
        <dsp:cNvSpPr/>
      </dsp:nvSpPr>
      <dsp:spPr>
        <a:xfrm>
          <a:off x="2035" y="45532"/>
          <a:ext cx="2092299" cy="10452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i="0" kern="1200" smtClean="0">
              <a:latin typeface="Cambria" panose="02040503050406030204" pitchFamily="18" charset="0"/>
              <a:ea typeface="Cambria" panose="02040503050406030204" pitchFamily="18" charset="0"/>
            </a:rPr>
            <a:t> Scope of the Guidelines</a:t>
          </a:r>
          <a:endParaRPr lang="en-US" sz="2000" b="1" i="0" kern="1200" dirty="0">
            <a:latin typeface="Cambria" panose="02040503050406030204" pitchFamily="18" charset="0"/>
            <a:ea typeface="Cambria" panose="02040503050406030204" pitchFamily="18" charset="0"/>
          </a:endParaRPr>
        </a:p>
      </dsp:txBody>
      <dsp:txXfrm>
        <a:off x="2035" y="45532"/>
        <a:ext cx="2092299" cy="10452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E53D1-9B9D-4F05-8310-DA52DBB15C34}">
      <dsp:nvSpPr>
        <dsp:cNvPr id="0" name=""/>
        <dsp:cNvSpPr/>
      </dsp:nvSpPr>
      <dsp:spPr>
        <a:xfrm>
          <a:off x="0" y="287489"/>
          <a:ext cx="3215968" cy="957405"/>
        </a:xfrm>
        <a:prstGeom prst="rect">
          <a:avLst/>
        </a:prstGeom>
        <a:blipFill rotWithShape="0">
          <a:blip xmlns:r="http://schemas.openxmlformats.org/officeDocument/2006/relationships" r:embed="rId1"/>
          <a:tile tx="0" ty="0" sx="100000" sy="100000" flip="none" algn="tl"/>
        </a:blip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just" defTabSz="889000">
            <a:lnSpc>
              <a:spcPct val="90000"/>
            </a:lnSpc>
            <a:spcBef>
              <a:spcPct val="0"/>
            </a:spcBef>
            <a:spcAft>
              <a:spcPct val="35000"/>
            </a:spcAft>
          </a:pPr>
          <a:r>
            <a:rPr lang="en-US" sz="2000" b="1" kern="1200" dirty="0" smtClean="0">
              <a:latin typeface="Times New Roman" panose="02020603050405020304" pitchFamily="18" charset="0"/>
              <a:cs typeface="Times New Roman" panose="02020603050405020304" pitchFamily="18" charset="0"/>
            </a:rPr>
            <a:t>1. Health and safety guidelines</a:t>
          </a:r>
          <a:endParaRPr lang="en-US" sz="2000" kern="1200" dirty="0">
            <a:latin typeface="Times New Roman" panose="02020603050405020304" pitchFamily="18" charset="0"/>
            <a:cs typeface="Times New Roman" panose="02020603050405020304" pitchFamily="18" charset="0"/>
          </a:endParaRPr>
        </a:p>
      </dsp:txBody>
      <dsp:txXfrm>
        <a:off x="0" y="287489"/>
        <a:ext cx="3215968" cy="957405"/>
      </dsp:txXfrm>
    </dsp:sp>
    <dsp:sp modelId="{7DA7F200-7197-447F-8245-0ECDC381D5B6}">
      <dsp:nvSpPr>
        <dsp:cNvPr id="0" name=""/>
        <dsp:cNvSpPr/>
      </dsp:nvSpPr>
      <dsp:spPr>
        <a:xfrm>
          <a:off x="3215968" y="29054"/>
          <a:ext cx="248983" cy="1474277"/>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76F9C2-17E8-411C-B3EB-B780B984E17F}">
      <dsp:nvSpPr>
        <dsp:cNvPr id="0" name=""/>
        <dsp:cNvSpPr/>
      </dsp:nvSpPr>
      <dsp:spPr>
        <a:xfrm>
          <a:off x="3558440" y="0"/>
          <a:ext cx="7742634" cy="1474277"/>
        </a:xfrm>
        <a:prstGeom prst="rect">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3820" tIns="83820" rIns="83820" bIns="83820" numCol="1" spcCol="1270" anchor="ctr" anchorCtr="0">
          <a:noAutofit/>
        </a:bodyPr>
        <a:lstStyle/>
        <a:p>
          <a:pPr marL="228600" lvl="1" indent="-228600" algn="just"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Safety and wellbeing of trainees in workplaces</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Incident management procedures</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Injury and health emergency of a trainee</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Workplace learning insurance</a:t>
          </a:r>
          <a:endParaRPr lang="en-US" sz="2200" b="1" kern="1200" dirty="0">
            <a:solidFill>
              <a:schemeClr val="tx1"/>
            </a:solidFill>
            <a:latin typeface="Times New Roman" panose="02020603050405020304" pitchFamily="18" charset="0"/>
            <a:cs typeface="Times New Roman" panose="02020603050405020304" pitchFamily="18" charset="0"/>
          </a:endParaRPr>
        </a:p>
      </dsp:txBody>
      <dsp:txXfrm>
        <a:off x="3558440" y="0"/>
        <a:ext cx="7742634" cy="1474277"/>
      </dsp:txXfrm>
    </dsp:sp>
    <dsp:sp modelId="{DF5FFF06-3237-45BA-8430-7993E947EB40}">
      <dsp:nvSpPr>
        <dsp:cNvPr id="0" name=""/>
        <dsp:cNvSpPr/>
      </dsp:nvSpPr>
      <dsp:spPr>
        <a:xfrm>
          <a:off x="0" y="1665173"/>
          <a:ext cx="2718587" cy="1260201"/>
        </a:xfrm>
        <a:prstGeom prst="rect">
          <a:avLst/>
        </a:prstGeom>
        <a:blipFill rotWithShape="0">
          <a:blip xmlns:r="http://schemas.openxmlformats.org/officeDocument/2006/relationships" r:embed="rId1"/>
          <a:tile tx="0" ty="0" sx="100000" sy="100000" flip="none" algn="tl"/>
        </a:blip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just" defTabSz="889000">
            <a:lnSpc>
              <a:spcPct val="90000"/>
            </a:lnSpc>
            <a:spcBef>
              <a:spcPct val="0"/>
            </a:spcBef>
            <a:spcAft>
              <a:spcPct val="35000"/>
            </a:spcAft>
          </a:pPr>
          <a:r>
            <a:rPr lang="en-US" sz="2000" b="1" kern="1200" dirty="0" smtClean="0">
              <a:latin typeface="Times New Roman" panose="02020603050405020304" pitchFamily="18" charset="0"/>
              <a:cs typeface="Times New Roman" panose="02020603050405020304" pitchFamily="18" charset="0"/>
            </a:rPr>
            <a:t>2.Quality assurance guidelines</a:t>
          </a:r>
          <a:endParaRPr lang="en-US" sz="2000" kern="1200" dirty="0">
            <a:latin typeface="Times New Roman" panose="02020603050405020304" pitchFamily="18" charset="0"/>
            <a:cs typeface="Times New Roman" panose="02020603050405020304" pitchFamily="18" charset="0"/>
          </a:endParaRPr>
        </a:p>
      </dsp:txBody>
      <dsp:txXfrm>
        <a:off x="0" y="1665173"/>
        <a:ext cx="2718587" cy="1260201"/>
      </dsp:txXfrm>
    </dsp:sp>
    <dsp:sp modelId="{68379EA1-071A-477C-B203-16A3B12B7D32}">
      <dsp:nvSpPr>
        <dsp:cNvPr id="0" name=""/>
        <dsp:cNvSpPr/>
      </dsp:nvSpPr>
      <dsp:spPr>
        <a:xfrm>
          <a:off x="2718587" y="1725034"/>
          <a:ext cx="506462" cy="1140478"/>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C69DCD-B350-444A-8C21-72B5F392AEC2}">
      <dsp:nvSpPr>
        <dsp:cNvPr id="0" name=""/>
        <dsp:cNvSpPr/>
      </dsp:nvSpPr>
      <dsp:spPr>
        <a:xfrm>
          <a:off x="3260278" y="1739553"/>
          <a:ext cx="7926301" cy="1086557"/>
        </a:xfrm>
        <a:prstGeom prst="rect">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checklist before the placement</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checklist during the placement</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checklist after the placement</a:t>
          </a:r>
          <a:endParaRPr lang="en-US" sz="2200" b="1" kern="1200" dirty="0">
            <a:solidFill>
              <a:schemeClr val="tx1"/>
            </a:solidFill>
            <a:latin typeface="Times New Roman" panose="02020603050405020304" pitchFamily="18" charset="0"/>
            <a:cs typeface="Times New Roman" panose="02020603050405020304" pitchFamily="18" charset="0"/>
          </a:endParaRPr>
        </a:p>
      </dsp:txBody>
      <dsp:txXfrm>
        <a:off x="3260278" y="1739553"/>
        <a:ext cx="7926301" cy="1086557"/>
      </dsp:txXfrm>
    </dsp:sp>
    <dsp:sp modelId="{7F377CA8-AD75-4FFE-8BBF-61801B6EEED1}">
      <dsp:nvSpPr>
        <dsp:cNvPr id="0" name=""/>
        <dsp:cNvSpPr/>
      </dsp:nvSpPr>
      <dsp:spPr>
        <a:xfrm>
          <a:off x="0" y="3404933"/>
          <a:ext cx="2801350" cy="1196112"/>
        </a:xfrm>
        <a:prstGeom prst="rect">
          <a:avLst/>
        </a:prstGeom>
        <a:blipFill rotWithShape="0">
          <a:blip xmlns:r="http://schemas.openxmlformats.org/officeDocument/2006/relationships" r:embed="rId1"/>
          <a:tile tx="0" ty="0" sx="100000" sy="100000" flip="none" algn="tl"/>
        </a:blip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just" defTabSz="889000">
            <a:lnSpc>
              <a:spcPct val="90000"/>
            </a:lnSpc>
            <a:spcBef>
              <a:spcPct val="0"/>
            </a:spcBef>
            <a:spcAft>
              <a:spcPct val="35000"/>
            </a:spcAft>
          </a:pPr>
          <a:r>
            <a:rPr lang="en-US" sz="2000" b="1" kern="1200" dirty="0" smtClean="0">
              <a:latin typeface="Times New Roman" panose="02020603050405020304" pitchFamily="18" charset="0"/>
              <a:cs typeface="Times New Roman" panose="02020603050405020304" pitchFamily="18" charset="0"/>
            </a:rPr>
            <a:t>3.General eligibility and WPL management guidelines</a:t>
          </a:r>
          <a:r>
            <a:rPr lang="en-US" sz="2000" b="1" kern="1200" dirty="0" smtClean="0"/>
            <a:t/>
          </a:r>
          <a:br>
            <a:rPr lang="en-US" sz="2000" b="1" kern="1200" dirty="0" smtClean="0"/>
          </a:br>
          <a:r>
            <a:rPr lang="en-US" sz="2000" b="1" kern="1200" dirty="0" smtClean="0"/>
            <a:t>                                     </a:t>
          </a:r>
          <a:endParaRPr lang="en-US" sz="2000" b="1" kern="1200" dirty="0"/>
        </a:p>
      </dsp:txBody>
      <dsp:txXfrm>
        <a:off x="0" y="3404933"/>
        <a:ext cx="2801350" cy="1196112"/>
      </dsp:txXfrm>
    </dsp:sp>
    <dsp:sp modelId="{2EC13103-F69A-4730-AB9C-9E13E26A3DC4}">
      <dsp:nvSpPr>
        <dsp:cNvPr id="0" name=""/>
        <dsp:cNvSpPr/>
      </dsp:nvSpPr>
      <dsp:spPr>
        <a:xfrm>
          <a:off x="2801350" y="3087216"/>
          <a:ext cx="560270" cy="1831546"/>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38166D-131C-4ED3-921F-1ED5580DD758}">
      <dsp:nvSpPr>
        <dsp:cNvPr id="0" name=""/>
        <dsp:cNvSpPr/>
      </dsp:nvSpPr>
      <dsp:spPr>
        <a:xfrm>
          <a:off x="3585729" y="3108224"/>
          <a:ext cx="7769248" cy="1789530"/>
        </a:xfrm>
        <a:prstGeom prst="rect">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eligibility criteria for employers</a:t>
          </a:r>
          <a:endParaRPr lang="en-US" sz="2200" kern="1200" dirty="0"/>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eligibility criteria for schools</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criteria for approving work placement programs</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Minimum requirements for trainees in WPL</a:t>
          </a:r>
          <a:endParaRPr lang="en-US" sz="2200" b="1"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Cancellation of a placement</a:t>
          </a:r>
          <a:endParaRPr lang="en-US" sz="2200" b="1" kern="1200" dirty="0">
            <a:solidFill>
              <a:schemeClr val="tx1"/>
            </a:solidFill>
            <a:latin typeface="Times New Roman" panose="02020603050405020304" pitchFamily="18" charset="0"/>
            <a:cs typeface="Times New Roman" panose="02020603050405020304" pitchFamily="18" charset="0"/>
          </a:endParaRPr>
        </a:p>
      </dsp:txBody>
      <dsp:txXfrm>
        <a:off x="3585729" y="3108224"/>
        <a:ext cx="7769248" cy="1789530"/>
      </dsp:txXfrm>
    </dsp:sp>
    <dsp:sp modelId="{83DFE1F2-25A1-4668-BADD-89D94B3D390F}">
      <dsp:nvSpPr>
        <dsp:cNvPr id="0" name=""/>
        <dsp:cNvSpPr/>
      </dsp:nvSpPr>
      <dsp:spPr>
        <a:xfrm>
          <a:off x="0" y="5109659"/>
          <a:ext cx="2840181" cy="890129"/>
        </a:xfrm>
        <a:prstGeom prst="rect">
          <a:avLst/>
        </a:prstGeom>
        <a:blipFill rotWithShape="0">
          <a:blip xmlns:r="http://schemas.openxmlformats.org/officeDocument/2006/relationships" r:embed="rId1"/>
          <a:tile tx="0" ty="0" sx="100000" sy="100000" flip="none" algn="tl"/>
        </a:blip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000" b="1" kern="1200" dirty="0" smtClean="0">
              <a:latin typeface="Times New Roman" panose="02020603050405020304" pitchFamily="18" charset="0"/>
              <a:cs typeface="Times New Roman" panose="02020603050405020304" pitchFamily="18" charset="0"/>
            </a:rPr>
            <a:t>4.  Qualification and certification guidelines</a:t>
          </a:r>
          <a:endParaRPr lang="en-US" sz="2000" kern="1200" dirty="0">
            <a:latin typeface="Times New Roman" panose="02020603050405020304" pitchFamily="18" charset="0"/>
            <a:cs typeface="Times New Roman" panose="02020603050405020304" pitchFamily="18" charset="0"/>
          </a:endParaRPr>
        </a:p>
      </dsp:txBody>
      <dsp:txXfrm>
        <a:off x="0" y="5109659"/>
        <a:ext cx="2840181" cy="890129"/>
      </dsp:txXfrm>
    </dsp:sp>
    <dsp:sp modelId="{6BE13404-B104-4B3E-8718-4FF9715A82FC}">
      <dsp:nvSpPr>
        <dsp:cNvPr id="0" name=""/>
        <dsp:cNvSpPr/>
      </dsp:nvSpPr>
      <dsp:spPr>
        <a:xfrm>
          <a:off x="2840181" y="5080605"/>
          <a:ext cx="568036" cy="890129"/>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D9544A-9F32-4D9A-B4D7-F2A923AB8FA7}">
      <dsp:nvSpPr>
        <dsp:cNvPr id="0" name=""/>
        <dsp:cNvSpPr/>
      </dsp:nvSpPr>
      <dsp:spPr>
        <a:xfrm>
          <a:off x="3635432" y="5080605"/>
          <a:ext cx="7725293" cy="890129"/>
        </a:xfrm>
        <a:prstGeom prst="rect">
          <a:avLst/>
        </a:prstGeom>
        <a:gradFill rotWithShape="0">
          <a:gsLst>
            <a:gs pos="0">
              <a:schemeClr val="accent1">
                <a:lumMod val="5000"/>
                <a:lumOff val="95000"/>
              </a:schemeClr>
            </a:gs>
            <a:gs pos="6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Qualification guidelines</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US" sz="2200" b="1" kern="1200" dirty="0" smtClean="0">
              <a:solidFill>
                <a:schemeClr val="tx1"/>
              </a:solidFill>
              <a:latin typeface="Times New Roman" panose="02020603050405020304" pitchFamily="18" charset="0"/>
              <a:cs typeface="Times New Roman" panose="02020603050405020304" pitchFamily="18" charset="0"/>
            </a:rPr>
            <a:t>Accreditation and Certification</a:t>
          </a:r>
          <a:endParaRPr lang="en-US" sz="2200" b="1" kern="1200" dirty="0">
            <a:solidFill>
              <a:schemeClr val="tx1"/>
            </a:solidFill>
            <a:latin typeface="Times New Roman" panose="02020603050405020304" pitchFamily="18" charset="0"/>
            <a:cs typeface="Times New Roman" panose="02020603050405020304" pitchFamily="18" charset="0"/>
          </a:endParaRPr>
        </a:p>
      </dsp:txBody>
      <dsp:txXfrm>
        <a:off x="3635432" y="5080605"/>
        <a:ext cx="7725293" cy="8901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89F49-00F3-45AE-A903-87B93BE439F8}">
      <dsp:nvSpPr>
        <dsp:cNvPr id="0" name=""/>
        <dsp:cNvSpPr/>
      </dsp:nvSpPr>
      <dsp:spPr>
        <a:xfrm>
          <a:off x="0" y="0"/>
          <a:ext cx="2191217" cy="57925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Times New Roman" pitchFamily="18" charset="0"/>
              <a:cs typeface="Times New Roman" pitchFamily="18" charset="0"/>
            </a:rPr>
            <a:t>Guidelines</a:t>
          </a:r>
          <a:r>
            <a:rPr lang="en-US" sz="2000" b="1" kern="1200" dirty="0" smtClean="0"/>
            <a:t> for </a:t>
          </a:r>
          <a:r>
            <a:rPr lang="en-US" sz="2000" b="1" kern="1200" dirty="0" smtClean="0">
              <a:latin typeface="Times New Roman" pitchFamily="18" charset="0"/>
              <a:cs typeface="Times New Roman" pitchFamily="18" charset="0"/>
            </a:rPr>
            <a:t>Industrial</a:t>
          </a:r>
          <a:r>
            <a:rPr lang="en-US" sz="2000" b="1" kern="1200" dirty="0" smtClean="0"/>
            <a:t> Attachment</a:t>
          </a:r>
          <a:endParaRPr lang="en-US" sz="2000" b="1" kern="1200" dirty="0"/>
        </a:p>
      </dsp:txBody>
      <dsp:txXfrm>
        <a:off x="0" y="0"/>
        <a:ext cx="2191217" cy="1737763"/>
      </dsp:txXfrm>
    </dsp:sp>
    <dsp:sp modelId="{1B78EC7D-F04C-4B51-96C1-49AB9BF22EF3}">
      <dsp:nvSpPr>
        <dsp:cNvPr id="0" name=""/>
        <dsp:cNvSpPr/>
      </dsp:nvSpPr>
      <dsp:spPr>
        <a:xfrm>
          <a:off x="169095" y="1508764"/>
          <a:ext cx="1752974" cy="50373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HEC </a:t>
          </a:r>
          <a:r>
            <a:rPr lang="en-US" sz="2000" kern="1200" dirty="0" smtClean="0">
              <a:latin typeface="Times New Roman" pitchFamily="18" charset="0"/>
              <a:cs typeface="Times New Roman" pitchFamily="18" charset="0"/>
            </a:rPr>
            <a:t>and</a:t>
          </a:r>
          <a:r>
            <a:rPr lang="en-US" sz="2000" kern="1200" dirty="0" smtClean="0"/>
            <a:t> RTB</a:t>
          </a:r>
          <a:endParaRPr lang="en-US" sz="2000" kern="1200" dirty="0"/>
        </a:p>
      </dsp:txBody>
      <dsp:txXfrm>
        <a:off x="183849" y="1523518"/>
        <a:ext cx="1723466" cy="474228"/>
      </dsp:txXfrm>
    </dsp:sp>
    <dsp:sp modelId="{0C7EB426-3BC1-40AC-B135-96574CD21397}">
      <dsp:nvSpPr>
        <dsp:cNvPr id="0" name=""/>
        <dsp:cNvSpPr/>
      </dsp:nvSpPr>
      <dsp:spPr>
        <a:xfrm>
          <a:off x="211307" y="2151968"/>
          <a:ext cx="1752974" cy="73228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kern="1200" dirty="0" smtClean="0"/>
            <a:t>Preparing trainees for </a:t>
          </a:r>
          <a:r>
            <a:rPr lang="en-US" sz="1600" kern="1200" dirty="0" smtClean="0">
              <a:latin typeface="Times New Roman" pitchFamily="18" charset="0"/>
              <a:cs typeface="Times New Roman" pitchFamily="18" charset="0"/>
            </a:rPr>
            <a:t>Industrial</a:t>
          </a:r>
          <a:r>
            <a:rPr lang="en-US" sz="1600" kern="1200" dirty="0" smtClean="0"/>
            <a:t> attachment</a:t>
          </a:r>
          <a:endParaRPr lang="en-US" sz="1600" kern="1200" dirty="0"/>
        </a:p>
      </dsp:txBody>
      <dsp:txXfrm>
        <a:off x="232755" y="2173416"/>
        <a:ext cx="1710078" cy="689390"/>
      </dsp:txXfrm>
    </dsp:sp>
    <dsp:sp modelId="{F8DEA598-7C1F-4F3D-8DCE-FB402A485818}">
      <dsp:nvSpPr>
        <dsp:cNvPr id="0" name=""/>
        <dsp:cNvSpPr/>
      </dsp:nvSpPr>
      <dsp:spPr>
        <a:xfrm>
          <a:off x="49332" y="3058804"/>
          <a:ext cx="2020618" cy="62971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GB" sz="1600" b="0" kern="1200" dirty="0" smtClean="0"/>
            <a:t>Coordination of Industrial </a:t>
          </a:r>
          <a:r>
            <a:rPr lang="en-GB" sz="1600" b="0" kern="1200" dirty="0" smtClean="0">
              <a:latin typeface="Times New Roman" pitchFamily="18" charset="0"/>
              <a:cs typeface="Times New Roman" pitchFamily="18" charset="0"/>
            </a:rPr>
            <a:t>Attachment</a:t>
          </a:r>
          <a:endParaRPr lang="en-US" sz="1600" b="0" kern="1200" dirty="0">
            <a:latin typeface="Times New Roman" pitchFamily="18" charset="0"/>
            <a:cs typeface="Times New Roman" pitchFamily="18" charset="0"/>
          </a:endParaRPr>
        </a:p>
      </dsp:txBody>
      <dsp:txXfrm>
        <a:off x="67776" y="3077248"/>
        <a:ext cx="1983730" cy="592822"/>
      </dsp:txXfrm>
    </dsp:sp>
    <dsp:sp modelId="{BACA6CB2-34E7-4298-BE71-B0EEBCB109BC}">
      <dsp:nvSpPr>
        <dsp:cNvPr id="0" name=""/>
        <dsp:cNvSpPr/>
      </dsp:nvSpPr>
      <dsp:spPr>
        <a:xfrm>
          <a:off x="225366" y="3836351"/>
          <a:ext cx="1752974" cy="50373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b="0" kern="1200" dirty="0" smtClean="0"/>
            <a:t>Guidelines</a:t>
          </a:r>
          <a:r>
            <a:rPr lang="en-GB" sz="1600" b="0" kern="1200" dirty="0" smtClean="0"/>
            <a:t> for </a:t>
          </a:r>
          <a:r>
            <a:rPr lang="en-GB" sz="1600" b="0" kern="1200" dirty="0" smtClean="0">
              <a:latin typeface="Times New Roman" pitchFamily="18" charset="0"/>
              <a:cs typeface="Times New Roman" pitchFamily="18" charset="0"/>
            </a:rPr>
            <a:t>schools/HLI</a:t>
          </a:r>
          <a:endParaRPr lang="en-US" sz="1600" b="0" kern="1200" dirty="0">
            <a:latin typeface="Times New Roman" pitchFamily="18" charset="0"/>
            <a:cs typeface="Times New Roman" pitchFamily="18" charset="0"/>
          </a:endParaRPr>
        </a:p>
      </dsp:txBody>
      <dsp:txXfrm>
        <a:off x="240120" y="3851105"/>
        <a:ext cx="1723466" cy="474228"/>
      </dsp:txXfrm>
    </dsp:sp>
    <dsp:sp modelId="{65329257-15B5-466E-8675-3148175BFA83}">
      <dsp:nvSpPr>
        <dsp:cNvPr id="0" name=""/>
        <dsp:cNvSpPr/>
      </dsp:nvSpPr>
      <dsp:spPr>
        <a:xfrm>
          <a:off x="225366" y="4417586"/>
          <a:ext cx="1752974" cy="50373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endParaRPr lang="en-US" sz="1600" b="1" u="none" kern="1200" dirty="0" smtClean="0"/>
        </a:p>
        <a:p>
          <a:pPr lvl="0" algn="ctr" defTabSz="711200">
            <a:lnSpc>
              <a:spcPct val="90000"/>
            </a:lnSpc>
            <a:spcBef>
              <a:spcPct val="0"/>
            </a:spcBef>
            <a:spcAft>
              <a:spcPct val="35000"/>
            </a:spcAft>
          </a:pPr>
          <a:r>
            <a:rPr lang="en-US" sz="1600" b="1" u="none" kern="1200" dirty="0" smtClean="0"/>
            <a:t>Responsibilities for </a:t>
          </a:r>
          <a:r>
            <a:rPr lang="en-US" sz="1600" kern="1200" dirty="0" smtClean="0">
              <a:latin typeface="Times New Roman" pitchFamily="18" charset="0"/>
              <a:cs typeface="Times New Roman" pitchFamily="18" charset="0"/>
            </a:rPr>
            <a:t>employer</a:t>
          </a:r>
        </a:p>
        <a:p>
          <a:pPr lvl="0" algn="ctr" defTabSz="711200">
            <a:lnSpc>
              <a:spcPct val="90000"/>
            </a:lnSpc>
            <a:spcBef>
              <a:spcPct val="0"/>
            </a:spcBef>
            <a:spcAft>
              <a:spcPct val="35000"/>
            </a:spcAft>
          </a:pPr>
          <a:endParaRPr lang="en-US" sz="1600" b="0" kern="1200" dirty="0"/>
        </a:p>
      </dsp:txBody>
      <dsp:txXfrm>
        <a:off x="240120" y="4432340"/>
        <a:ext cx="1723466" cy="474228"/>
      </dsp:txXfrm>
    </dsp:sp>
    <dsp:sp modelId="{B51A9694-A391-4EF6-98A8-64BAA285A116}">
      <dsp:nvSpPr>
        <dsp:cNvPr id="0" name=""/>
        <dsp:cNvSpPr/>
      </dsp:nvSpPr>
      <dsp:spPr>
        <a:xfrm>
          <a:off x="225366" y="4998820"/>
          <a:ext cx="1752974" cy="50373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b="0" kern="1200" dirty="0" smtClean="0">
              <a:latin typeface="Times New Roman" pitchFamily="18" charset="0"/>
              <a:cs typeface="Times New Roman" pitchFamily="18" charset="0"/>
            </a:rPr>
            <a:t>Guidelines</a:t>
          </a:r>
          <a:r>
            <a:rPr lang="en-US" sz="1600" b="0" kern="1200" dirty="0" smtClean="0"/>
            <a:t> for Students</a:t>
          </a:r>
          <a:endParaRPr lang="en-US" sz="1600" b="0" kern="1200" dirty="0"/>
        </a:p>
      </dsp:txBody>
      <dsp:txXfrm>
        <a:off x="240120" y="5013574"/>
        <a:ext cx="1723466" cy="474228"/>
      </dsp:txXfrm>
    </dsp:sp>
    <dsp:sp modelId="{DBE4D543-8AA7-4DD0-8C3D-5A6E1DF5594A}">
      <dsp:nvSpPr>
        <dsp:cNvPr id="0" name=""/>
        <dsp:cNvSpPr/>
      </dsp:nvSpPr>
      <dsp:spPr>
        <a:xfrm>
          <a:off x="2361803" y="0"/>
          <a:ext cx="2191217" cy="57925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Times New Roman" pitchFamily="18" charset="0"/>
              <a:cs typeface="Times New Roman" pitchFamily="18" charset="0"/>
            </a:rPr>
            <a:t>Guidelines</a:t>
          </a:r>
          <a:r>
            <a:rPr lang="en-US" sz="2000" b="1" kern="1200" dirty="0" smtClean="0"/>
            <a:t> for Internship</a:t>
          </a:r>
          <a:endParaRPr lang="en-US" sz="2000" b="1" kern="1200" dirty="0"/>
        </a:p>
      </dsp:txBody>
      <dsp:txXfrm>
        <a:off x="2361803" y="0"/>
        <a:ext cx="2191217" cy="1737763"/>
      </dsp:txXfrm>
    </dsp:sp>
    <dsp:sp modelId="{5ED2C894-9539-44D5-B0BB-81E3EC81EB4A}">
      <dsp:nvSpPr>
        <dsp:cNvPr id="0" name=""/>
        <dsp:cNvSpPr/>
      </dsp:nvSpPr>
      <dsp:spPr>
        <a:xfrm>
          <a:off x="2580925" y="1740400"/>
          <a:ext cx="1752974" cy="69743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b="0" kern="1200" dirty="0" smtClean="0">
              <a:latin typeface="Times New Roman" pitchFamily="18" charset="0"/>
              <a:cs typeface="Times New Roman" pitchFamily="18" charset="0"/>
            </a:rPr>
            <a:t>RDB</a:t>
          </a:r>
          <a:endParaRPr lang="en-US" sz="1600" b="0" kern="1200" dirty="0">
            <a:latin typeface="Times New Roman" pitchFamily="18" charset="0"/>
            <a:cs typeface="Times New Roman" pitchFamily="18" charset="0"/>
          </a:endParaRPr>
        </a:p>
      </dsp:txBody>
      <dsp:txXfrm>
        <a:off x="2601352" y="1760827"/>
        <a:ext cx="1712120" cy="656585"/>
      </dsp:txXfrm>
    </dsp:sp>
    <dsp:sp modelId="{8981F2EE-E570-4AAC-8817-074384115E70}">
      <dsp:nvSpPr>
        <dsp:cNvPr id="0" name=""/>
        <dsp:cNvSpPr/>
      </dsp:nvSpPr>
      <dsp:spPr>
        <a:xfrm>
          <a:off x="2580925" y="2761407"/>
          <a:ext cx="1752974" cy="123110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Times New Roman" pitchFamily="18" charset="0"/>
              <a:cs typeface="Times New Roman" pitchFamily="18" charset="0"/>
            </a:rPr>
            <a:t>Responsibilities</a:t>
          </a:r>
          <a:r>
            <a:rPr lang="en-US" sz="2000" kern="1200" dirty="0" smtClean="0"/>
            <a:t>  for employer</a:t>
          </a:r>
          <a:endParaRPr lang="en-US" sz="2000" kern="1200" dirty="0"/>
        </a:p>
      </dsp:txBody>
      <dsp:txXfrm>
        <a:off x="2616983" y="2797465"/>
        <a:ext cx="1680858" cy="1158987"/>
      </dsp:txXfrm>
    </dsp:sp>
    <dsp:sp modelId="{22BA68F2-E733-46F4-84BB-8743F762D25E}">
      <dsp:nvSpPr>
        <dsp:cNvPr id="0" name=""/>
        <dsp:cNvSpPr/>
      </dsp:nvSpPr>
      <dsp:spPr>
        <a:xfrm>
          <a:off x="2580925" y="4316078"/>
          <a:ext cx="1752974" cy="11842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Times New Roman" pitchFamily="18" charset="0"/>
              <a:cs typeface="Times New Roman" pitchFamily="18" charset="0"/>
            </a:rPr>
            <a:t>Obligations</a:t>
          </a:r>
          <a:r>
            <a:rPr lang="en-US" sz="2000" kern="1200" dirty="0" smtClean="0"/>
            <a:t> for Intern</a:t>
          </a:r>
          <a:endParaRPr lang="en-US" sz="2000" kern="1200" dirty="0"/>
        </a:p>
      </dsp:txBody>
      <dsp:txXfrm>
        <a:off x="2615609" y="4350762"/>
        <a:ext cx="1683606" cy="1114834"/>
      </dsp:txXfrm>
    </dsp:sp>
    <dsp:sp modelId="{D9E70058-739A-4EE9-8D2E-DE635BE71A16}">
      <dsp:nvSpPr>
        <dsp:cNvPr id="0" name=""/>
        <dsp:cNvSpPr/>
      </dsp:nvSpPr>
      <dsp:spPr>
        <a:xfrm>
          <a:off x="4717362" y="0"/>
          <a:ext cx="2191217" cy="57925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latin typeface="Times New Roman" pitchFamily="18" charset="0"/>
              <a:cs typeface="Times New Roman" pitchFamily="18" charset="0"/>
            </a:rPr>
            <a:t>Guidelines</a:t>
          </a:r>
          <a:r>
            <a:rPr lang="en-US" sz="2000" b="1" kern="1200" dirty="0" smtClean="0"/>
            <a:t> for Dual Apprenticeship</a:t>
          </a:r>
          <a:endParaRPr lang="en-US" sz="2000" b="1" kern="1200" dirty="0"/>
        </a:p>
      </dsp:txBody>
      <dsp:txXfrm>
        <a:off x="4717362" y="0"/>
        <a:ext cx="2191217" cy="1737763"/>
      </dsp:txXfrm>
    </dsp:sp>
    <dsp:sp modelId="{D757CFC5-C162-4775-8E69-F39C6C3D0582}">
      <dsp:nvSpPr>
        <dsp:cNvPr id="0" name=""/>
        <dsp:cNvSpPr/>
      </dsp:nvSpPr>
      <dsp:spPr>
        <a:xfrm>
          <a:off x="4827624" y="1424729"/>
          <a:ext cx="1752974" cy="5857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kern="1200" dirty="0" smtClean="0"/>
            <a:t>RTB, </a:t>
          </a:r>
          <a:r>
            <a:rPr lang="en-US" sz="1600" kern="1200" dirty="0" smtClean="0">
              <a:latin typeface="Times New Roman" pitchFamily="18" charset="0"/>
              <a:cs typeface="Times New Roman" pitchFamily="18" charset="0"/>
            </a:rPr>
            <a:t>NESA,HEC</a:t>
          </a:r>
          <a:r>
            <a:rPr lang="en-US" sz="1600" kern="1200" dirty="0" smtClean="0"/>
            <a:t>, RP, UR</a:t>
          </a:r>
          <a:endParaRPr lang="en-US" sz="1600" kern="1200" dirty="0"/>
        </a:p>
      </dsp:txBody>
      <dsp:txXfrm>
        <a:off x="4844780" y="1441885"/>
        <a:ext cx="1718662" cy="551449"/>
      </dsp:txXfrm>
    </dsp:sp>
    <dsp:sp modelId="{39EF2566-31F5-43FD-9655-D6C02AD5A22C}">
      <dsp:nvSpPr>
        <dsp:cNvPr id="0" name=""/>
        <dsp:cNvSpPr/>
      </dsp:nvSpPr>
      <dsp:spPr>
        <a:xfrm>
          <a:off x="4981527" y="2180743"/>
          <a:ext cx="1660434" cy="44720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0" kern="1200" dirty="0" smtClean="0">
              <a:latin typeface="Times New Roman" pitchFamily="18" charset="0"/>
              <a:cs typeface="Times New Roman" pitchFamily="18" charset="0"/>
            </a:rPr>
            <a:t>Responsibilities</a:t>
          </a:r>
          <a:r>
            <a:rPr lang="en-US" sz="1800" kern="1200" dirty="0" smtClean="0"/>
            <a:t> </a:t>
          </a:r>
          <a:r>
            <a:rPr lang="en-US" sz="1800" kern="1200" dirty="0" smtClean="0">
              <a:latin typeface="Times New Roman" pitchFamily="18" charset="0"/>
              <a:cs typeface="Times New Roman" pitchFamily="18" charset="0"/>
            </a:rPr>
            <a:t>for</a:t>
          </a:r>
          <a:r>
            <a:rPr lang="en-US" sz="1800" kern="1200" dirty="0" smtClean="0"/>
            <a:t> Employer</a:t>
          </a:r>
          <a:endParaRPr lang="en-US" sz="1800" kern="1200" dirty="0"/>
        </a:p>
      </dsp:txBody>
      <dsp:txXfrm>
        <a:off x="4994625" y="2193841"/>
        <a:ext cx="1634238" cy="421007"/>
      </dsp:txXfrm>
    </dsp:sp>
    <dsp:sp modelId="{A551FAB2-EC03-4208-BA93-03CAF4989C7C}">
      <dsp:nvSpPr>
        <dsp:cNvPr id="0" name=""/>
        <dsp:cNvSpPr/>
      </dsp:nvSpPr>
      <dsp:spPr>
        <a:xfrm>
          <a:off x="4892695" y="2772406"/>
          <a:ext cx="1752974" cy="6241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Guidelines</a:t>
          </a:r>
          <a:r>
            <a:rPr lang="en-US" sz="1800" kern="1200" dirty="0" smtClean="0"/>
            <a:t> for School</a:t>
          </a:r>
          <a:endParaRPr lang="en-US" sz="1800" kern="1200" dirty="0"/>
        </a:p>
      </dsp:txBody>
      <dsp:txXfrm>
        <a:off x="4910976" y="2790687"/>
        <a:ext cx="1716412" cy="587596"/>
      </dsp:txXfrm>
    </dsp:sp>
    <dsp:sp modelId="{13C8F056-5C91-4F3F-BB99-5B06FF4535AE}">
      <dsp:nvSpPr>
        <dsp:cNvPr id="0" name=""/>
        <dsp:cNvSpPr/>
      </dsp:nvSpPr>
      <dsp:spPr>
        <a:xfrm>
          <a:off x="4935257" y="3506472"/>
          <a:ext cx="1752974" cy="44720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0" kern="1200" dirty="0" smtClean="0"/>
            <a:t>Responsibilities</a:t>
          </a:r>
          <a:r>
            <a:rPr lang="en-US" sz="1800" kern="1200" dirty="0" smtClean="0"/>
            <a:t> for </a:t>
          </a:r>
          <a:r>
            <a:rPr lang="en-US" sz="1800" kern="1200" dirty="0" smtClean="0">
              <a:latin typeface="Times New Roman" pitchFamily="18" charset="0"/>
              <a:cs typeface="Times New Roman" pitchFamily="18" charset="0"/>
            </a:rPr>
            <a:t>Instructor</a:t>
          </a:r>
          <a:endParaRPr lang="en-US" sz="1800" kern="1200" dirty="0">
            <a:latin typeface="Times New Roman" pitchFamily="18" charset="0"/>
            <a:cs typeface="Times New Roman" pitchFamily="18" charset="0"/>
          </a:endParaRPr>
        </a:p>
      </dsp:txBody>
      <dsp:txXfrm>
        <a:off x="4948355" y="3519570"/>
        <a:ext cx="1726778" cy="421007"/>
      </dsp:txXfrm>
    </dsp:sp>
    <dsp:sp modelId="{4E92AB9D-AA4F-4342-ABDA-17C7B611BAE4}">
      <dsp:nvSpPr>
        <dsp:cNvPr id="0" name=""/>
        <dsp:cNvSpPr/>
      </dsp:nvSpPr>
      <dsp:spPr>
        <a:xfrm>
          <a:off x="4936484" y="4118194"/>
          <a:ext cx="1752974" cy="44720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itchFamily="18" charset="0"/>
              <a:cs typeface="Times New Roman" pitchFamily="18" charset="0"/>
            </a:rPr>
            <a:t>Obligations</a:t>
          </a:r>
          <a:r>
            <a:rPr lang="en-US" sz="1600" kern="1200" dirty="0" smtClean="0"/>
            <a:t>  for Apprentice</a:t>
          </a:r>
          <a:endParaRPr lang="en-US" sz="1600" kern="1200" dirty="0"/>
        </a:p>
      </dsp:txBody>
      <dsp:txXfrm>
        <a:off x="4949582" y="4131292"/>
        <a:ext cx="1726778" cy="421007"/>
      </dsp:txXfrm>
    </dsp:sp>
    <dsp:sp modelId="{69C7BAF1-CBBB-4067-B466-FB46794FDADC}">
      <dsp:nvSpPr>
        <dsp:cNvPr id="0" name=""/>
        <dsp:cNvSpPr/>
      </dsp:nvSpPr>
      <dsp:spPr>
        <a:xfrm>
          <a:off x="4977170" y="4783738"/>
          <a:ext cx="1752974" cy="86781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US" sz="1500" kern="1200" dirty="0" smtClean="0"/>
            <a:t>Guidelines on time </a:t>
          </a:r>
          <a:r>
            <a:rPr lang="en-US" sz="1500" kern="1200" dirty="0" smtClean="0">
              <a:latin typeface="Times New Roman" pitchFamily="18" charset="0"/>
              <a:cs typeface="Times New Roman" pitchFamily="18" charset="0"/>
            </a:rPr>
            <a:t>spent</a:t>
          </a:r>
          <a:r>
            <a:rPr lang="en-US" sz="1500" kern="1200" dirty="0" smtClean="0"/>
            <a:t> by an apprentice in School and in Company</a:t>
          </a:r>
          <a:endParaRPr lang="en-US" sz="1500" kern="1200" dirty="0"/>
        </a:p>
      </dsp:txBody>
      <dsp:txXfrm>
        <a:off x="5002587" y="4809155"/>
        <a:ext cx="1702140" cy="816983"/>
      </dsp:txXfrm>
    </dsp:sp>
    <dsp:sp modelId="{BF5F325A-59AD-4D9A-B0C1-197697E9AC17}">
      <dsp:nvSpPr>
        <dsp:cNvPr id="0" name=""/>
        <dsp:cNvSpPr/>
      </dsp:nvSpPr>
      <dsp:spPr>
        <a:xfrm>
          <a:off x="7072921" y="0"/>
          <a:ext cx="2191217" cy="57925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Guidelines for </a:t>
          </a:r>
          <a:r>
            <a:rPr lang="en-US" sz="2000" b="1" kern="1200" dirty="0" smtClean="0">
              <a:latin typeface="Times New Roman" pitchFamily="18" charset="0"/>
              <a:cs typeface="Times New Roman" pitchFamily="18" charset="0"/>
            </a:rPr>
            <a:t>Industry</a:t>
          </a:r>
          <a:r>
            <a:rPr lang="en-US" sz="2000" b="1" kern="1200" dirty="0" smtClean="0"/>
            <a:t> Based Training(IBT)</a:t>
          </a:r>
          <a:endParaRPr lang="en-US" sz="2000" b="1" kern="1200" dirty="0"/>
        </a:p>
      </dsp:txBody>
      <dsp:txXfrm>
        <a:off x="7072921" y="0"/>
        <a:ext cx="2191217" cy="1737763"/>
      </dsp:txXfrm>
    </dsp:sp>
    <dsp:sp modelId="{81229B1C-54B3-4060-8041-9A88235CB052}">
      <dsp:nvSpPr>
        <dsp:cNvPr id="0" name=""/>
        <dsp:cNvSpPr/>
      </dsp:nvSpPr>
      <dsp:spPr>
        <a:xfrm>
          <a:off x="7237894" y="1538484"/>
          <a:ext cx="1752974" cy="55245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lvl="0" algn="ctr" defTabSz="444500">
            <a:lnSpc>
              <a:spcPct val="90000"/>
            </a:lnSpc>
            <a:spcBef>
              <a:spcPct val="0"/>
            </a:spcBef>
            <a:spcAft>
              <a:spcPct val="35000"/>
            </a:spcAft>
          </a:pPr>
          <a:r>
            <a:rPr lang="en-US" sz="1000" kern="1200" dirty="0" smtClean="0"/>
            <a:t> </a:t>
          </a:r>
          <a:r>
            <a:rPr lang="en-US" sz="2000" kern="1200" dirty="0" smtClean="0"/>
            <a:t>RTB,  </a:t>
          </a:r>
          <a:r>
            <a:rPr lang="en-US" sz="2000" kern="1200" dirty="0" smtClean="0">
              <a:latin typeface="Times New Roman" pitchFamily="18" charset="0"/>
              <a:cs typeface="Times New Roman" pitchFamily="18" charset="0"/>
            </a:rPr>
            <a:t>NESA</a:t>
          </a:r>
          <a:r>
            <a:rPr lang="en-US" sz="2000" kern="1200" dirty="0" smtClean="0"/>
            <a:t> and  RDB</a:t>
          </a:r>
          <a:endParaRPr lang="en-US" sz="2000" kern="1200" dirty="0"/>
        </a:p>
      </dsp:txBody>
      <dsp:txXfrm>
        <a:off x="7254075" y="1554665"/>
        <a:ext cx="1720612" cy="520093"/>
      </dsp:txXfrm>
    </dsp:sp>
    <dsp:sp modelId="{1EABCC3A-9C8B-4965-97F2-337900F9146B}">
      <dsp:nvSpPr>
        <dsp:cNvPr id="0" name=""/>
        <dsp:cNvSpPr/>
      </dsp:nvSpPr>
      <dsp:spPr>
        <a:xfrm>
          <a:off x="7237894" y="2179480"/>
          <a:ext cx="1752974" cy="115312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0" kern="1200" dirty="0" smtClean="0">
              <a:latin typeface="Times New Roman" pitchFamily="18" charset="0"/>
              <a:cs typeface="Times New Roman" pitchFamily="18" charset="0"/>
            </a:rPr>
            <a:t>Responsibilities</a:t>
          </a:r>
          <a:r>
            <a:rPr lang="en-US" sz="1800" kern="1200" dirty="0" smtClean="0"/>
            <a:t> for Employer </a:t>
          </a:r>
          <a:endParaRPr lang="en-US" sz="1800" kern="1200" dirty="0"/>
        </a:p>
      </dsp:txBody>
      <dsp:txXfrm>
        <a:off x="7271668" y="2213254"/>
        <a:ext cx="1685426" cy="1085575"/>
      </dsp:txXfrm>
    </dsp:sp>
    <dsp:sp modelId="{855187E8-32D4-481C-828C-158777233308}">
      <dsp:nvSpPr>
        <dsp:cNvPr id="0" name=""/>
        <dsp:cNvSpPr/>
      </dsp:nvSpPr>
      <dsp:spPr>
        <a:xfrm>
          <a:off x="7237894" y="3532069"/>
          <a:ext cx="1752974" cy="61085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b="0" kern="1200" dirty="0" smtClean="0"/>
            <a:t>Responsibilities for Trade Union</a:t>
          </a:r>
          <a:endParaRPr lang="en-US" sz="2000" kern="1200" dirty="0"/>
        </a:p>
      </dsp:txBody>
      <dsp:txXfrm>
        <a:off x="7255785" y="3549960"/>
        <a:ext cx="1717192" cy="575073"/>
      </dsp:txXfrm>
    </dsp:sp>
    <dsp:sp modelId="{14F6AF7B-1D8F-4E98-9ADC-2DF9528A324C}">
      <dsp:nvSpPr>
        <dsp:cNvPr id="0" name=""/>
        <dsp:cNvSpPr/>
      </dsp:nvSpPr>
      <dsp:spPr>
        <a:xfrm>
          <a:off x="7292043" y="4311095"/>
          <a:ext cx="1752974" cy="55245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Times New Roman" pitchFamily="18" charset="0"/>
              <a:cs typeface="Times New Roman" pitchFamily="18" charset="0"/>
            </a:rPr>
            <a:t>Responsibilities</a:t>
          </a:r>
          <a:r>
            <a:rPr lang="en-US" sz="2000" kern="1200" dirty="0" smtClean="0"/>
            <a:t>  for Instructor</a:t>
          </a:r>
          <a:endParaRPr lang="en-US" sz="2000" kern="1200" dirty="0"/>
        </a:p>
      </dsp:txBody>
      <dsp:txXfrm>
        <a:off x="7308224" y="4327276"/>
        <a:ext cx="1720612" cy="520093"/>
      </dsp:txXfrm>
    </dsp:sp>
    <dsp:sp modelId="{26B6DC87-980E-4093-AED2-A632E9C23D2E}">
      <dsp:nvSpPr>
        <dsp:cNvPr id="0" name=""/>
        <dsp:cNvSpPr/>
      </dsp:nvSpPr>
      <dsp:spPr>
        <a:xfrm>
          <a:off x="7292043" y="4948544"/>
          <a:ext cx="1752974" cy="55245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Obligations for </a:t>
          </a:r>
          <a:r>
            <a:rPr lang="en-US" sz="2000" kern="1200" dirty="0" smtClean="0">
              <a:latin typeface="Times New Roman" pitchFamily="18" charset="0"/>
              <a:cs typeface="Times New Roman" pitchFamily="18" charset="0"/>
            </a:rPr>
            <a:t>Apprentice</a:t>
          </a:r>
          <a:endParaRPr lang="en-US" sz="2000" kern="1200" dirty="0">
            <a:latin typeface="Times New Roman" pitchFamily="18" charset="0"/>
            <a:cs typeface="Times New Roman" pitchFamily="18" charset="0"/>
          </a:endParaRPr>
        </a:p>
      </dsp:txBody>
      <dsp:txXfrm>
        <a:off x="7308224" y="4964725"/>
        <a:ext cx="1720612" cy="520093"/>
      </dsp:txXfrm>
    </dsp:sp>
    <dsp:sp modelId="{1114A3E4-946C-4D3F-97A0-1DD640B416C6}">
      <dsp:nvSpPr>
        <dsp:cNvPr id="0" name=""/>
        <dsp:cNvSpPr/>
      </dsp:nvSpPr>
      <dsp:spPr>
        <a:xfrm>
          <a:off x="9428480" y="0"/>
          <a:ext cx="2191217" cy="57925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Guidelines for </a:t>
          </a:r>
          <a:r>
            <a:rPr lang="en-US" sz="2000" b="1" kern="1200" dirty="0" smtClean="0">
              <a:latin typeface="Times New Roman" pitchFamily="18" charset="0"/>
              <a:cs typeface="Times New Roman" pitchFamily="18" charset="0"/>
            </a:rPr>
            <a:t>Recognition</a:t>
          </a:r>
          <a:r>
            <a:rPr lang="en-US" sz="2000" b="1" kern="1200" dirty="0" smtClean="0"/>
            <a:t> of Prior Learning(RPL)</a:t>
          </a:r>
        </a:p>
        <a:p>
          <a:pPr lvl="0" algn="ctr" defTabSz="889000" rtl="0">
            <a:lnSpc>
              <a:spcPct val="90000"/>
            </a:lnSpc>
            <a:spcBef>
              <a:spcPct val="0"/>
            </a:spcBef>
            <a:spcAft>
              <a:spcPct val="35000"/>
            </a:spcAft>
          </a:pPr>
          <a:endParaRPr lang="en-US" sz="1200" b="1" kern="1200" dirty="0"/>
        </a:p>
      </dsp:txBody>
      <dsp:txXfrm>
        <a:off x="9428480" y="0"/>
        <a:ext cx="2191217" cy="1737763"/>
      </dsp:txXfrm>
    </dsp:sp>
    <dsp:sp modelId="{1D2291BC-A02C-44DA-942A-4B7872BBD4B6}">
      <dsp:nvSpPr>
        <dsp:cNvPr id="0" name=""/>
        <dsp:cNvSpPr/>
      </dsp:nvSpPr>
      <dsp:spPr>
        <a:xfrm>
          <a:off x="9647602" y="1737763"/>
          <a:ext cx="1752974" cy="376515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en-US" sz="2400" kern="1200" dirty="0" smtClean="0">
              <a:solidFill>
                <a:schemeClr val="bg1"/>
              </a:solidFill>
            </a:rPr>
            <a:t>NESA, Trade Unions, RTB, Employers  and MIFOTRA</a:t>
          </a:r>
          <a:endParaRPr lang="en-US" sz="2400" kern="1200" dirty="0">
            <a:solidFill>
              <a:schemeClr val="bg1"/>
            </a:solidFill>
          </a:endParaRPr>
        </a:p>
      </dsp:txBody>
      <dsp:txXfrm>
        <a:off x="9698945" y="1789106"/>
        <a:ext cx="1650288" cy="36624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7EBBB-38E5-4572-8FF1-7BB537ABE2D8}">
      <dsp:nvSpPr>
        <dsp:cNvPr id="0" name=""/>
        <dsp:cNvSpPr/>
      </dsp:nvSpPr>
      <dsp:spPr>
        <a:xfrm>
          <a:off x="4001" y="0"/>
          <a:ext cx="3069947" cy="4594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just" defTabSz="711200" rtl="0">
            <a:lnSpc>
              <a:spcPct val="90000"/>
            </a:lnSpc>
            <a:spcBef>
              <a:spcPct val="0"/>
            </a:spcBef>
            <a:spcAft>
              <a:spcPct val="35000"/>
            </a:spcAft>
          </a:pPr>
          <a:r>
            <a:rPr lang="en-US" sz="1600" b="1" kern="1200" dirty="0" smtClean="0"/>
            <a:t>(1) Sources of WPL Funding</a:t>
          </a:r>
          <a:endParaRPr lang="en-US" sz="1600" b="1" kern="1200" dirty="0"/>
        </a:p>
      </dsp:txBody>
      <dsp:txXfrm>
        <a:off x="4001" y="0"/>
        <a:ext cx="3069947" cy="459494"/>
      </dsp:txXfrm>
    </dsp:sp>
    <dsp:sp modelId="{462BCB34-ACA8-44C6-B2EB-14DDA39EEBE9}">
      <dsp:nvSpPr>
        <dsp:cNvPr id="0" name=""/>
        <dsp:cNvSpPr/>
      </dsp:nvSpPr>
      <dsp:spPr>
        <a:xfrm>
          <a:off x="4001" y="488294"/>
          <a:ext cx="3069947" cy="3839911"/>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smtClean="0"/>
            <a:t>Government funds allocation according to the priorities to all concerned ministries and their agencies </a:t>
          </a:r>
          <a:endParaRPr lang="en-US" sz="1600" kern="1200" dirty="0"/>
        </a:p>
        <a:p>
          <a:pPr marL="171450" lvl="1" indent="-171450" algn="just" defTabSz="711200">
            <a:lnSpc>
              <a:spcPct val="90000"/>
            </a:lnSpc>
            <a:spcBef>
              <a:spcPct val="0"/>
            </a:spcBef>
            <a:spcAft>
              <a:spcPct val="15000"/>
            </a:spcAft>
            <a:buChar char="••"/>
          </a:pPr>
          <a:r>
            <a:rPr lang="en-US" sz="1600" kern="1200" dirty="0" smtClean="0"/>
            <a:t>Through the Ministry Education the school fees and capital grants from Government will be mobilized to support the implementation of WPL</a:t>
          </a:r>
          <a:endParaRPr lang="en-US" sz="1600" kern="1200" dirty="0"/>
        </a:p>
        <a:p>
          <a:pPr marL="171450" lvl="1" indent="-171450" algn="just" defTabSz="711200">
            <a:lnSpc>
              <a:spcPct val="90000"/>
            </a:lnSpc>
            <a:spcBef>
              <a:spcPct val="0"/>
            </a:spcBef>
            <a:spcAft>
              <a:spcPct val="15000"/>
            </a:spcAft>
            <a:buChar char="••"/>
          </a:pPr>
          <a:r>
            <a:rPr lang="en-US" sz="1600" kern="1200" dirty="0" smtClean="0"/>
            <a:t>Financial and technical support from Development Partners to support WPL the workplace learning interventions</a:t>
          </a:r>
          <a:endParaRPr lang="en-US" sz="1600" kern="1200" dirty="0"/>
        </a:p>
      </dsp:txBody>
      <dsp:txXfrm>
        <a:off x="4001" y="488294"/>
        <a:ext cx="3069947" cy="3839911"/>
      </dsp:txXfrm>
    </dsp:sp>
    <dsp:sp modelId="{AE818F98-A97E-4535-8254-62FBEA4D6F37}">
      <dsp:nvSpPr>
        <dsp:cNvPr id="0" name=""/>
        <dsp:cNvSpPr/>
      </dsp:nvSpPr>
      <dsp:spPr>
        <a:xfrm>
          <a:off x="3794665" y="61711"/>
          <a:ext cx="3069947" cy="439812"/>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just" defTabSz="622300" rtl="0">
            <a:lnSpc>
              <a:spcPct val="90000"/>
            </a:lnSpc>
            <a:spcBef>
              <a:spcPct val="0"/>
            </a:spcBef>
            <a:spcAft>
              <a:spcPct val="35000"/>
            </a:spcAft>
          </a:pPr>
          <a:r>
            <a:rPr lang="en-US" sz="1400" b="1" kern="1200" dirty="0" smtClean="0"/>
            <a:t> (2) Incentives for companies to participate in WPL</a:t>
          </a:r>
          <a:endParaRPr lang="en-US" sz="1400" b="1" kern="1200" dirty="0"/>
        </a:p>
      </dsp:txBody>
      <dsp:txXfrm>
        <a:off x="3794665" y="61711"/>
        <a:ext cx="3069947" cy="439812"/>
      </dsp:txXfrm>
    </dsp:sp>
    <dsp:sp modelId="{80FFDA30-D0C9-4355-9300-0B75B60BAEF1}">
      <dsp:nvSpPr>
        <dsp:cNvPr id="0" name=""/>
        <dsp:cNvSpPr/>
      </dsp:nvSpPr>
      <dsp:spPr>
        <a:xfrm>
          <a:off x="3503741" y="550138"/>
          <a:ext cx="3813948" cy="3407230"/>
        </a:xfrm>
        <a:prstGeom prst="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n-US" sz="1300" b="1" kern="1200" dirty="0" smtClean="0"/>
            <a:t>Non-monetary incentives to companies: </a:t>
          </a:r>
          <a:r>
            <a:rPr lang="en-US" sz="1300" kern="1200" dirty="0" smtClean="0"/>
            <a:t>Public recognition of excellence and major performances, , Brand recognition and visibility through Popular platforms like websites, Technical and pedagogical capacity building for companies participating in  WPL, Group insurance, training consumables, some tools and  equipment, </a:t>
          </a:r>
          <a:r>
            <a:rPr lang="en-US" sz="1600" kern="1200" dirty="0" smtClean="0"/>
            <a:t>and</a:t>
          </a:r>
          <a:r>
            <a:rPr lang="en-US" sz="1300" kern="1200" dirty="0" smtClean="0"/>
            <a:t> salaries of instructors.</a:t>
          </a:r>
          <a:endParaRPr lang="en-US" sz="1300" kern="1200" dirty="0"/>
        </a:p>
        <a:p>
          <a:pPr marL="114300" lvl="1" indent="-114300" algn="just"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b="1" kern="1200" dirty="0" smtClean="0"/>
            <a:t>Monetary incentives to companies: </a:t>
          </a:r>
          <a:r>
            <a:rPr lang="en-US" sz="1300" kern="1200" dirty="0" smtClean="0"/>
            <a:t>To ensure sustainability of the WPL, it is prohibited to provide any monitory incentives (money) to company participating WPL</a:t>
          </a:r>
          <a:endParaRPr lang="en-US" sz="1300" kern="1200" dirty="0"/>
        </a:p>
        <a:p>
          <a:pPr marL="114300" lvl="1" indent="-114300" algn="just" defTabSz="577850">
            <a:lnSpc>
              <a:spcPct val="90000"/>
            </a:lnSpc>
            <a:spcBef>
              <a:spcPct val="0"/>
            </a:spcBef>
            <a:spcAft>
              <a:spcPct val="15000"/>
            </a:spcAft>
            <a:buChar char="••"/>
          </a:pPr>
          <a:r>
            <a:rPr lang="en-US" sz="1300" kern="1200" dirty="0" smtClean="0"/>
            <a:t>Other incentives shall be subjected to approval from Ministerial Steering Committee after assessing their implications on WPL. </a:t>
          </a:r>
          <a:endParaRPr lang="en-US" sz="1300" kern="1200" dirty="0"/>
        </a:p>
      </dsp:txBody>
      <dsp:txXfrm>
        <a:off x="3503741" y="550138"/>
        <a:ext cx="3813948" cy="3407230"/>
      </dsp:txXfrm>
    </dsp:sp>
    <dsp:sp modelId="{37E17AC1-6937-40FF-A9B9-F181268304CC}">
      <dsp:nvSpPr>
        <dsp:cNvPr id="0" name=""/>
        <dsp:cNvSpPr/>
      </dsp:nvSpPr>
      <dsp:spPr>
        <a:xfrm>
          <a:off x="7747483" y="0"/>
          <a:ext cx="3069947" cy="424107"/>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just" defTabSz="622300" rtl="0">
            <a:lnSpc>
              <a:spcPct val="90000"/>
            </a:lnSpc>
            <a:spcBef>
              <a:spcPct val="0"/>
            </a:spcBef>
            <a:spcAft>
              <a:spcPct val="35000"/>
            </a:spcAft>
          </a:pPr>
          <a:r>
            <a:rPr lang="en-US" sz="1400" b="1" kern="1200" dirty="0" smtClean="0"/>
            <a:t>(3) Facilitation to Intern/Student</a:t>
          </a:r>
          <a:endParaRPr lang="en-US" sz="1400" b="1" kern="1200" dirty="0"/>
        </a:p>
      </dsp:txBody>
      <dsp:txXfrm>
        <a:off x="7747483" y="0"/>
        <a:ext cx="3069947" cy="424107"/>
      </dsp:txXfrm>
    </dsp:sp>
    <dsp:sp modelId="{584C9FD1-D416-4293-896D-05E1F60A7995}">
      <dsp:nvSpPr>
        <dsp:cNvPr id="0" name=""/>
        <dsp:cNvSpPr/>
      </dsp:nvSpPr>
      <dsp:spPr>
        <a:xfrm>
          <a:off x="7747483" y="461753"/>
          <a:ext cx="3069947" cy="3839911"/>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800" kern="1200" dirty="0" smtClean="0"/>
            <a:t>Proposed  monthly stipend to intern/student equivalent to 50,000 Rwf) during in company training</a:t>
          </a:r>
          <a:endParaRPr lang="en-US" sz="1800" kern="1200" dirty="0"/>
        </a:p>
        <a:p>
          <a:pPr marL="171450" lvl="1" indent="-171450" algn="just" defTabSz="800100">
            <a:lnSpc>
              <a:spcPct val="90000"/>
            </a:lnSpc>
            <a:spcBef>
              <a:spcPct val="0"/>
            </a:spcBef>
            <a:spcAft>
              <a:spcPct val="15000"/>
            </a:spcAft>
            <a:buChar char="••"/>
          </a:pPr>
          <a:r>
            <a:rPr lang="en-US" sz="1800" kern="1200" dirty="0" smtClean="0"/>
            <a:t>An company/instructor may provide the apprentice, intern or student with any assistance, including meals, transport or any other benefit that facilitate the apprentice in the apprenticeship or internship</a:t>
          </a:r>
          <a:endParaRPr lang="en-US" sz="1800" kern="1200" dirty="0"/>
        </a:p>
      </dsp:txBody>
      <dsp:txXfrm>
        <a:off x="7747483" y="461753"/>
        <a:ext cx="3069947" cy="38399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C78B0-60E3-4B2B-B22F-76013A3A36DD}">
      <dsp:nvSpPr>
        <dsp:cNvPr id="0" name=""/>
        <dsp:cNvSpPr/>
      </dsp:nvSpPr>
      <dsp:spPr>
        <a:xfrm>
          <a:off x="0" y="0"/>
          <a:ext cx="11895909" cy="53505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rtl="0">
            <a:lnSpc>
              <a:spcPct val="90000"/>
            </a:lnSpc>
            <a:spcBef>
              <a:spcPct val="0"/>
            </a:spcBef>
            <a:spcAft>
              <a:spcPct val="35000"/>
            </a:spcAft>
          </a:pPr>
          <a:r>
            <a:rPr lang="en-US" sz="1300" b="1" kern="1200" dirty="0" smtClean="0"/>
            <a:t>In the long run, MIFOTRA in consultation with Private sector and other key stakeholders will undertake the process of putting in place a sustainable financing scheme for WPL which will be driven by private sector including putting in place a levy-grant system/sector levy grant mechanisms and </a:t>
          </a:r>
          <a:r>
            <a:rPr lang="en-US" sz="1300" kern="1200" dirty="0" smtClean="0"/>
            <a:t>appropriate tax incentives to motivate companies </a:t>
          </a:r>
          <a:r>
            <a:rPr lang="en-US" sz="1300" b="1" kern="1200" dirty="0" smtClean="0"/>
            <a:t>.</a:t>
          </a:r>
          <a:endParaRPr lang="en-US" sz="1300" b="1" kern="1200" dirty="0"/>
        </a:p>
      </dsp:txBody>
      <dsp:txXfrm>
        <a:off x="0" y="0"/>
        <a:ext cx="11895909" cy="5350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6F160-6FA0-440A-991A-3AA2B5D75ADE}">
      <dsp:nvSpPr>
        <dsp:cNvPr id="0" name=""/>
        <dsp:cNvSpPr/>
      </dsp:nvSpPr>
      <dsp:spPr>
        <a:xfrm>
          <a:off x="0" y="0"/>
          <a:ext cx="12192000" cy="1390072"/>
        </a:xfrm>
        <a:prstGeom prst="roundRect">
          <a:avLst>
            <a:gd name="adj" fmla="val 10000"/>
          </a:avLst>
        </a:prstGeom>
        <a:solidFill>
          <a:schemeClr val="accen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lvl="0" algn="ctr" defTabSz="2533650" rtl="0">
            <a:lnSpc>
              <a:spcPct val="90000"/>
            </a:lnSpc>
            <a:spcBef>
              <a:spcPct val="0"/>
            </a:spcBef>
            <a:spcAft>
              <a:spcPct val="35000"/>
            </a:spcAft>
          </a:pPr>
          <a:r>
            <a:rPr lang="en-US" sz="5700" b="1" kern="1200" dirty="0" smtClean="0">
              <a:latin typeface="Sylfaen" panose="010A0502050306030303" pitchFamily="18" charset="0"/>
            </a:rPr>
            <a:t>THANK YOU</a:t>
          </a:r>
          <a:endParaRPr lang="en-US" sz="5700" b="1" kern="1200" dirty="0">
            <a:latin typeface="Sylfaen" panose="010A0502050306030303" pitchFamily="18" charset="0"/>
          </a:endParaRPr>
        </a:p>
      </dsp:txBody>
      <dsp:txXfrm>
        <a:off x="40714" y="40714"/>
        <a:ext cx="12110572" cy="13086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90D8B8A-435D-4990-889D-E3AACFAB8EB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D9472254-4A74-455D-8EC7-66BD358A2C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91C94-8966-41BA-9BF6-A1D1C52456A0}" type="datetimeFigureOut">
              <a:rPr lang="en-US" smtClean="0"/>
              <a:pPr/>
              <a:t>4/18/2022</a:t>
            </a:fld>
            <a:endParaRPr lang="en-US"/>
          </a:p>
        </p:txBody>
      </p:sp>
      <p:sp>
        <p:nvSpPr>
          <p:cNvPr id="4" name="Footer Placeholder 3">
            <a:extLst>
              <a:ext uri="{FF2B5EF4-FFF2-40B4-BE49-F238E27FC236}">
                <a16:creationId xmlns="" xmlns:a16="http://schemas.microsoft.com/office/drawing/2014/main" id="{0BD46BB3-32D3-40B9-BE0D-8B5A2F6853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48BB0B90-8B86-41DF-8CDC-AFE76D5AFD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8DC3D9-06C6-4FA8-BE63-9CB71C042FBC}" type="slidenum">
              <a:rPr lang="en-US" smtClean="0"/>
              <a:pPr/>
              <a:t>‹#›</a:t>
            </a:fld>
            <a:endParaRPr lang="en-US"/>
          </a:p>
        </p:txBody>
      </p:sp>
    </p:spTree>
    <p:extLst>
      <p:ext uri="{BB962C8B-B14F-4D97-AF65-F5344CB8AC3E}">
        <p14:creationId xmlns="" xmlns:p14="http://schemas.microsoft.com/office/powerpoint/2010/main" val="559216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504F83-86EC-4516-A8FE-65573700FC8D}" type="datetimeFigureOut">
              <a:rPr lang="en-US" smtClean="0"/>
              <a:pPr/>
              <a:t>4/18/2022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9173A-36A3-4F96-8FD8-CBD360881B56}" type="slidenum">
              <a:rPr lang="en-US" smtClean="0"/>
              <a:pPr/>
              <a:t>‹#›</a:t>
            </a:fld>
            <a:endParaRPr lang="en-US"/>
          </a:p>
        </p:txBody>
      </p:sp>
    </p:spTree>
    <p:extLst>
      <p:ext uri="{BB962C8B-B14F-4D97-AF65-F5344CB8AC3E}">
        <p14:creationId xmlns="" xmlns:p14="http://schemas.microsoft.com/office/powerpoint/2010/main" val="3983319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69173A-36A3-4F96-8FD8-CBD360881B56}" type="slidenum">
              <a:rPr lang="en-US" smtClean="0"/>
              <a:pPr/>
              <a:t>1</a:t>
            </a:fld>
            <a:endParaRPr lang="en-US"/>
          </a:p>
        </p:txBody>
      </p:sp>
    </p:spTree>
    <p:extLst>
      <p:ext uri="{BB962C8B-B14F-4D97-AF65-F5344CB8AC3E}">
        <p14:creationId xmlns="" xmlns:p14="http://schemas.microsoft.com/office/powerpoint/2010/main" val="381539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69173A-36A3-4F96-8FD8-CBD360881B56}" type="slidenum">
              <a:rPr lang="en-US" smtClean="0"/>
              <a:pPr/>
              <a:t>4</a:t>
            </a:fld>
            <a:endParaRPr lang="en-US"/>
          </a:p>
        </p:txBody>
      </p:sp>
    </p:spTree>
    <p:extLst>
      <p:ext uri="{BB962C8B-B14F-4D97-AF65-F5344CB8AC3E}">
        <p14:creationId xmlns="" xmlns:p14="http://schemas.microsoft.com/office/powerpoint/2010/main" val="3624489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03F53C-00E8-4966-B614-DD3F49544979}" type="slidenum">
              <a:rPr lang="en-US" smtClean="0"/>
              <a:pPr/>
              <a:t>7</a:t>
            </a:fld>
            <a:endParaRPr lang="en-US"/>
          </a:p>
        </p:txBody>
      </p:sp>
    </p:spTree>
    <p:extLst>
      <p:ext uri="{BB962C8B-B14F-4D97-AF65-F5344CB8AC3E}">
        <p14:creationId xmlns="" xmlns:p14="http://schemas.microsoft.com/office/powerpoint/2010/main" val="1884383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0972F9-6D60-4CCD-B559-87F087B7E3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8D1DE39-6929-4C8D-BDC5-934BC45D6E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09331F32-51F1-4C72-825E-09E2CC58490F}"/>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792F238F-0904-4D9E-8617-27F4BC283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E8D8A6D-7579-45F8-8311-BE80D5B26DAA}"/>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1539290027"/>
      </p:ext>
    </p:extLst>
  </p:cSld>
  <p:clrMapOvr>
    <a:masterClrMapping/>
  </p:clrMapOvr>
  <p:transition spd="slow">
    <p:cover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3527DA-229C-4764-B58F-C67420ACB0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9DF41A73-7D7A-4E7D-8E6C-3EC73FBB67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CF5624B-FED0-4C75-8024-BCE0F1B7B3D8}"/>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6FA724F1-05E5-4419-824A-A291B8C160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8CA2F1F-773E-43FD-A83C-92CBB9C59C71}"/>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3021833320"/>
      </p:ext>
    </p:extLst>
  </p:cSld>
  <p:clrMapOvr>
    <a:masterClrMapping/>
  </p:clrMapOvr>
  <p:transition spd="slow">
    <p:cover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29A5DD-A5E9-4C04-8F95-094F09B3D0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956A949E-2A96-4331-BB6E-8613F4B5FB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C546F165-8178-40B3-8805-EBB3DEF664BC}"/>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521A6558-97A6-4E1C-A253-CF58841F2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EE9D0A1-19E7-403D-8984-2AB36428C549}"/>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623783886"/>
      </p:ext>
    </p:extLst>
  </p:cSld>
  <p:clrMapOvr>
    <a:masterClrMapping/>
  </p:clrMapOvr>
  <p:transition spd="slow">
    <p:cover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CBFE7A-7AEC-4CCC-8777-D4CB365D80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65688AD-2C29-420D-87AD-9C324105D1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1654E16A-3EB1-4455-B4CA-4DBE10E0CB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9700EA4F-985F-4571-BEB1-28A8470186BF}"/>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6" name="Footer Placeholder 5">
            <a:extLst>
              <a:ext uri="{FF2B5EF4-FFF2-40B4-BE49-F238E27FC236}">
                <a16:creationId xmlns="" xmlns:a16="http://schemas.microsoft.com/office/drawing/2014/main" id="{3DD212BB-9593-423F-8ED8-4CAEEF336F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26DC246-7D7E-450E-97AC-7142A412FB16}"/>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4214817726"/>
      </p:ext>
    </p:extLst>
  </p:cSld>
  <p:clrMapOvr>
    <a:masterClrMapping/>
  </p:clrMapOvr>
  <p:transition spd="slow">
    <p:cover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40E5F7-56E6-4760-97D2-A95595319A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3202126-5136-4A09-A904-752BD6437C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DE0542C-28BB-47E3-9044-644FE14A89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91C05B46-DE0B-41A8-B35C-8F9D14DF1A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85C6B1E3-E608-4AB6-B468-2C41674C0A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68C36197-FAF7-46AF-873A-7DF9EC4D3146}"/>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8" name="Footer Placeholder 7">
            <a:extLst>
              <a:ext uri="{FF2B5EF4-FFF2-40B4-BE49-F238E27FC236}">
                <a16:creationId xmlns="" xmlns:a16="http://schemas.microsoft.com/office/drawing/2014/main" id="{D55D96E7-56A2-480F-8453-B17DDF9E3E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795006C5-B4E8-401B-B75D-0287052FB1DA}"/>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254455140"/>
      </p:ext>
    </p:extLst>
  </p:cSld>
  <p:clrMapOvr>
    <a:masterClrMapping/>
  </p:clrMapOvr>
  <p:transition spd="slow">
    <p:cover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BF86CE-75B5-44D5-B56B-34FE3AAD78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32FE458-0CEA-4EAA-8FDB-92ED470D9A97}"/>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4" name="Footer Placeholder 3">
            <a:extLst>
              <a:ext uri="{FF2B5EF4-FFF2-40B4-BE49-F238E27FC236}">
                <a16:creationId xmlns="" xmlns:a16="http://schemas.microsoft.com/office/drawing/2014/main" id="{B22FF720-3195-477E-888A-58D622EC94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DF21CBF0-471E-4884-B2EF-100EE960C3D1}"/>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527499153"/>
      </p:ext>
    </p:extLst>
  </p:cSld>
  <p:clrMapOvr>
    <a:masterClrMapping/>
  </p:clrMapOvr>
  <p:transition spd="slow">
    <p:cover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F8793DC-6AE4-403A-958D-8405EC48A1B1}"/>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3" name="Footer Placeholder 2">
            <a:extLst>
              <a:ext uri="{FF2B5EF4-FFF2-40B4-BE49-F238E27FC236}">
                <a16:creationId xmlns="" xmlns:a16="http://schemas.microsoft.com/office/drawing/2014/main" id="{8EECB6CD-8806-4315-B7EF-96696ACAFE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8C774A15-8008-41CC-AC97-14A64621EF5B}"/>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3149995108"/>
      </p:ext>
    </p:extLst>
  </p:cSld>
  <p:clrMapOvr>
    <a:masterClrMapping/>
  </p:clrMapOvr>
  <p:transition spd="slow">
    <p:cover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C8918-1774-4638-B402-9F3A9D803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04DAB2A4-EC4E-4150-AF3E-849478E135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12A624BB-1F93-41F8-88BC-F6FE9A8A1A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BD02537-65C5-4BF9-BDE5-F75CED5A09CF}"/>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6" name="Footer Placeholder 5">
            <a:extLst>
              <a:ext uri="{FF2B5EF4-FFF2-40B4-BE49-F238E27FC236}">
                <a16:creationId xmlns="" xmlns:a16="http://schemas.microsoft.com/office/drawing/2014/main" id="{F15D50E1-AA30-42B1-B560-C5DAC43EF5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E1EDB5E-B406-4BD2-9FEF-7CB2412FBA98}"/>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901505561"/>
      </p:ext>
    </p:extLst>
  </p:cSld>
  <p:clrMapOvr>
    <a:masterClrMapping/>
  </p:clrMapOvr>
  <p:transition spd="slow">
    <p:cover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3F2525-7178-449C-8195-08DD5E7FBE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F88E1DCF-0361-44CC-AEC4-5AF206F278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82ABC233-A19F-418E-A375-8527A8C33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A1F0FEC-BA18-41ED-BC6F-DFB4EFDCD7D3}"/>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6" name="Footer Placeholder 5">
            <a:extLst>
              <a:ext uri="{FF2B5EF4-FFF2-40B4-BE49-F238E27FC236}">
                <a16:creationId xmlns="" xmlns:a16="http://schemas.microsoft.com/office/drawing/2014/main" id="{08FE5140-7BD1-4EC6-9001-E4B9DC855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1A2DBBF-787F-4EA4-B51F-CB9DC98F0E17}"/>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277599069"/>
      </p:ext>
    </p:extLst>
  </p:cSld>
  <p:clrMapOvr>
    <a:masterClrMapping/>
  </p:clrMapOvr>
  <p:transition spd="slow">
    <p:cover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95042D-F493-42D6-A4DD-71056AF179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2D88F6B9-E3DE-4872-B298-B3BA45AE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A94F2EA-B82B-4003-A440-4BE4230BC88D}"/>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ACDA6D93-10FA-463B-A0FC-CF6E4D842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6402221-B558-4471-B4B5-51D75E312D6C}"/>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3927252781"/>
      </p:ext>
    </p:extLst>
  </p:cSld>
  <p:clrMapOvr>
    <a:masterClrMapping/>
  </p:clrMapOvr>
  <p:transition spd="slow">
    <p:cover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C15B897D-1EA6-4BD8-86DA-29F471E360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A5C37676-ADD1-4003-862D-E45E766082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9716DA3-6668-46F9-B415-7EC30005F4E4}"/>
              </a:ext>
            </a:extLst>
          </p:cNvPr>
          <p:cNvSpPr>
            <a:spLocks noGrp="1"/>
          </p:cNvSpPr>
          <p:nvPr>
            <p:ph type="dt" sz="half" idx="10"/>
          </p:nvPr>
        </p:nvSpPr>
        <p:spPr/>
        <p:txBody>
          <a:body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8AE6DAF6-7871-4BC7-A66C-E5D4088FE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5164738-2E67-4503-B836-E6245C2F7CE4}"/>
              </a:ext>
            </a:extLst>
          </p:cNvPr>
          <p:cNvSpPr>
            <a:spLocks noGrp="1"/>
          </p:cNvSpPr>
          <p:nvPr>
            <p:ph type="sldNum" sz="quarter" idx="12"/>
          </p:nvPr>
        </p:nvSpPr>
        <p:spPr/>
        <p:txBody>
          <a:body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1000673166"/>
      </p:ext>
    </p:extLst>
  </p:cSld>
  <p:clrMapOvr>
    <a:masterClrMapping/>
  </p:clrMapOvr>
  <p:transition spd="slow">
    <p:cover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DCB5937-52DA-4133-9044-74DF6FB479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C7C6B1F-7843-4392-8531-433F35FD26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41C12F5-370D-4436-963B-1364CE797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2792E-77C4-4D86-B226-039F012629A5}" type="datetimeFigureOut">
              <a:rPr lang="en-US" smtClean="0"/>
              <a:pPr/>
              <a:t>4/18/2022</a:t>
            </a:fld>
            <a:endParaRPr lang="en-US"/>
          </a:p>
        </p:txBody>
      </p:sp>
      <p:sp>
        <p:nvSpPr>
          <p:cNvPr id="5" name="Footer Placeholder 4">
            <a:extLst>
              <a:ext uri="{FF2B5EF4-FFF2-40B4-BE49-F238E27FC236}">
                <a16:creationId xmlns="" xmlns:a16="http://schemas.microsoft.com/office/drawing/2014/main" id="{A7C6AD65-B4BF-4AB7-91A2-C028DA4B9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3E4D54ED-B138-4841-A0A5-D2C19FB97B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4DE2A-6423-47CB-A195-39587B4D383F}" type="slidenum">
              <a:rPr lang="en-US" smtClean="0"/>
              <a:pPr/>
              <a:t>‹#›</a:t>
            </a:fld>
            <a:endParaRPr lang="en-US"/>
          </a:p>
        </p:txBody>
      </p:sp>
    </p:spTree>
    <p:extLst>
      <p:ext uri="{BB962C8B-B14F-4D97-AF65-F5344CB8AC3E}">
        <p14:creationId xmlns="" xmlns:p14="http://schemas.microsoft.com/office/powerpoint/2010/main" val="1085873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dir="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18" Type="http://schemas.openxmlformats.org/officeDocument/2006/relationships/diagramData" Target="../diagrams/data5.xml"/><Relationship Id="rId26" Type="http://schemas.microsoft.com/office/2007/relationships/diagramDrawing" Target="../diagrams/drawing5.xml"/><Relationship Id="rId3" Type="http://schemas.openxmlformats.org/officeDocument/2006/relationships/diagramLayout" Target="../diagrams/layout1.xml"/><Relationship Id="rId21" Type="http://schemas.openxmlformats.org/officeDocument/2006/relationships/diagramColors" Target="../diagrams/colors5.xml"/><Relationship Id="rId7" Type="http://schemas.openxmlformats.org/officeDocument/2006/relationships/diagramLayout" Target="../diagrams/layout2.xml"/><Relationship Id="rId12" Type="http://schemas.openxmlformats.org/officeDocument/2006/relationships/diagramQuickStyle" Target="../diagrams/quickStyle3.xml"/><Relationship Id="rId17" Type="http://schemas.openxmlformats.org/officeDocument/2006/relationships/diagramColors" Target="../diagrams/colors4.xml"/><Relationship Id="rId2" Type="http://schemas.openxmlformats.org/officeDocument/2006/relationships/diagramData" Target="../diagrams/data1.xml"/><Relationship Id="rId16" Type="http://schemas.openxmlformats.org/officeDocument/2006/relationships/diagramQuickStyle" Target="../diagrams/quickStyle4.xml"/><Relationship Id="rId20" Type="http://schemas.openxmlformats.org/officeDocument/2006/relationships/diagramQuickStyle" Target="../diagrams/quickStyle5.xml"/><Relationship Id="rId29" Type="http://schemas.microsoft.com/office/2007/relationships/diagramDrawing" Target="../diagrams/drawing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diagramLayout" Target="../diagrams/layout3.xml"/><Relationship Id="rId5" Type="http://schemas.openxmlformats.org/officeDocument/2006/relationships/diagramColors" Target="../diagrams/colors1.xml"/><Relationship Id="rId15" Type="http://schemas.openxmlformats.org/officeDocument/2006/relationships/diagramLayout" Target="../diagrams/layout4.xml"/><Relationship Id="rId28" Type="http://schemas.microsoft.com/office/2007/relationships/diagramDrawing" Target="../diagrams/drawing3.xml"/><Relationship Id="rId10" Type="http://schemas.openxmlformats.org/officeDocument/2006/relationships/diagramData" Target="../diagrams/data3.xml"/><Relationship Id="rId19" Type="http://schemas.openxmlformats.org/officeDocument/2006/relationships/diagramLayout" Target="../diagrams/layout5.xml"/><Relationship Id="rId4" Type="http://schemas.openxmlformats.org/officeDocument/2006/relationships/diagramQuickStyle" Target="../diagrams/quickStyle1.xml"/><Relationship Id="rId9" Type="http://schemas.openxmlformats.org/officeDocument/2006/relationships/diagramColors" Target="../diagrams/colors2.xml"/><Relationship Id="rId14" Type="http://schemas.openxmlformats.org/officeDocument/2006/relationships/diagramData" Target="../diagrams/data4.xml"/><Relationship Id="rId27" Type="http://schemas.microsoft.com/office/2007/relationships/diagramDrawing" Target="../diagrams/drawing4.xml"/><Relationship Id="rId30" Type="http://schemas.microsoft.com/office/2007/relationships/diagramDrawing" Target="../diagrams/drawin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diagramLayout" Target="../diagrams/layout8.xml"/><Relationship Id="rId7" Type="http://schemas.openxmlformats.org/officeDocument/2006/relationships/diagramLayout" Target="../diagrams/layout9.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openxmlformats.org/officeDocument/2006/relationships/diagramData" Target="../diagrams/data9.xml"/><Relationship Id="rId11" Type="http://schemas.microsoft.com/office/2007/relationships/diagramDrawing" Target="../diagrams/drawing9.xml"/><Relationship Id="rId5" Type="http://schemas.openxmlformats.org/officeDocument/2006/relationships/diagramColors" Target="../diagrams/colors8.xml"/><Relationship Id="rId10" Type="http://schemas.microsoft.com/office/2007/relationships/diagramDrawing" Target="../diagrams/drawing8.xml"/><Relationship Id="rId4" Type="http://schemas.openxmlformats.org/officeDocument/2006/relationships/diagramQuickStyle" Target="../diagrams/quickStyle8.xml"/><Relationship Id="rId9" Type="http://schemas.openxmlformats.org/officeDocument/2006/relationships/diagramColors" Target="../diagrams/colors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7" Type="http://schemas.microsoft.com/office/2007/relationships/diagramDrawing" Target="../diagrams/drawing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openxmlformats.org/officeDocument/2006/relationships/image" Target="../media/image4.gif"/><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97992" y="193964"/>
            <a:ext cx="4898390" cy="1941046"/>
          </a:xfrm>
          <a:prstGeom prst="rect">
            <a:avLst/>
          </a:prstGeom>
          <a:noFill/>
          <a:ln w="28575"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w-RW" altLang="fr-FR" b="1" dirty="0" smtClean="0">
                <a:solidFill>
                  <a:schemeClr val="tx1"/>
                </a:solidFill>
                <a:ea typeface="ＭＳ Ｐゴシック" pitchFamily="34" charset="-128"/>
              </a:rPr>
              <a:t>REPUBLIC OF RWANDA</a:t>
            </a:r>
          </a:p>
          <a:p>
            <a:pPr algn="ctr"/>
            <a:endParaRPr lang="rw-RW" altLang="fr-FR" b="1" dirty="0" smtClean="0">
              <a:solidFill>
                <a:schemeClr val="tx1"/>
              </a:solidFill>
              <a:ea typeface="ＭＳ Ｐゴシック" pitchFamily="34" charset="-128"/>
            </a:endParaRPr>
          </a:p>
          <a:p>
            <a:pPr algn="ctr"/>
            <a:endParaRPr lang="rw-RW" altLang="fr-FR" b="1" dirty="0" smtClean="0">
              <a:solidFill>
                <a:schemeClr val="tx1"/>
              </a:solidFill>
              <a:ea typeface="ＭＳ Ｐゴシック" pitchFamily="34" charset="-128"/>
            </a:endParaRPr>
          </a:p>
          <a:p>
            <a:pPr algn="ctr"/>
            <a:endParaRPr lang="rw-RW" altLang="fr-FR" b="1" dirty="0" smtClean="0">
              <a:solidFill>
                <a:schemeClr val="tx1"/>
              </a:solidFill>
              <a:ea typeface="ＭＳ Ｐゴシック" pitchFamily="34" charset="-128"/>
            </a:endParaRPr>
          </a:p>
          <a:p>
            <a:pPr algn="ctr"/>
            <a:endParaRPr lang="rw-RW" altLang="fr-FR" b="1" dirty="0" smtClean="0">
              <a:solidFill>
                <a:schemeClr val="tx1"/>
              </a:solidFill>
              <a:ea typeface="ＭＳ Ｐゴシック" pitchFamily="34" charset="-128"/>
            </a:endParaRPr>
          </a:p>
          <a:p>
            <a:pPr algn="ctr"/>
            <a:endParaRPr lang="rw-RW" altLang="fr-FR" b="1" dirty="0" smtClean="0">
              <a:solidFill>
                <a:schemeClr val="tx1"/>
              </a:solidFill>
              <a:ea typeface="ＭＳ Ｐゴシック" pitchFamily="34" charset="-128"/>
            </a:endParaRPr>
          </a:p>
          <a:p>
            <a:pPr algn="ctr"/>
            <a:r>
              <a:rPr lang="rw-RW" altLang="fr-FR" b="1" dirty="0" smtClean="0">
                <a:solidFill>
                  <a:schemeClr val="tx1"/>
                </a:solidFill>
                <a:ea typeface="ＭＳ Ｐゴシック" pitchFamily="34" charset="-128"/>
              </a:rPr>
              <a:t>MINISTRY OF PUBLIC SERVICE AND LABOUR</a:t>
            </a:r>
            <a:endParaRPr lang="rw-RW" altLang="fr-FR" b="1" dirty="0">
              <a:solidFill>
                <a:schemeClr val="tx1"/>
              </a:solidFill>
              <a:ea typeface="ＭＳ Ｐゴシック" pitchFamily="34" charset="-128"/>
            </a:endParaRPr>
          </a:p>
        </p:txBody>
      </p:sp>
      <p:pic>
        <p:nvPicPr>
          <p:cNvPr id="19" name="Picture 1" descr="armoiri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flipH="1" flipV="1">
            <a:off x="5333118" y="511679"/>
            <a:ext cx="1150620" cy="1152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Rectangle 29"/>
          <p:cNvSpPr/>
          <p:nvPr/>
        </p:nvSpPr>
        <p:spPr>
          <a:xfrm>
            <a:off x="0" y="6183176"/>
            <a:ext cx="12191999" cy="674824"/>
          </a:xfrm>
          <a:prstGeom prst="rect">
            <a:avLst/>
          </a:prstGeom>
          <a:gradFill>
            <a:gsLst>
              <a:gs pos="89610">
                <a:srgbClr val="00B050"/>
              </a:gs>
              <a:gs pos="24000">
                <a:srgbClr val="00B0F0">
                  <a:alpha val="95000"/>
                  <a:lumMod val="89000"/>
                </a:srgbClr>
              </a:gs>
              <a:gs pos="40000">
                <a:srgbClr val="FFFF00"/>
              </a:gs>
              <a:gs pos="78000">
                <a:srgbClr val="00B050"/>
              </a:gs>
            </a:gsLst>
            <a:lin ang="5400000" scaled="0"/>
          </a:gradFill>
          <a:ln>
            <a:noFill/>
          </a:ln>
          <a:effectLst>
            <a:outerShdw blurRad="50800" dist="38100" dir="5400000" algn="t"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w-RW" sz="1200" b="1" dirty="0">
              <a:solidFill>
                <a:schemeClr val="tx1">
                  <a:lumMod val="95000"/>
                  <a:lumOff val="5000"/>
                </a:schemeClr>
              </a:solidFill>
              <a:latin typeface="Sylfaen" panose="010A0502050306030303" pitchFamily="18" charset="0"/>
            </a:endParaRPr>
          </a:p>
        </p:txBody>
      </p:sp>
      <p:pic>
        <p:nvPicPr>
          <p:cNvPr id="17" name="Picture 9"/>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a:off x="9078202" y="336055"/>
            <a:ext cx="2714625" cy="145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336055"/>
            <a:ext cx="2714625" cy="145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Rectangle 1"/>
          <p:cNvSpPr>
            <a:spLocks noChangeArrowheads="1"/>
          </p:cNvSpPr>
          <p:nvPr/>
        </p:nvSpPr>
        <p:spPr bwMode="auto">
          <a:xfrm>
            <a:off x="1551709" y="3008057"/>
            <a:ext cx="9739746" cy="2385268"/>
          </a:xfrm>
          <a:prstGeom prst="rect">
            <a:avLst/>
          </a:prstGeom>
          <a:solidFill>
            <a:schemeClr val="bg2">
              <a:lumMod val="90000"/>
            </a:schemeClr>
          </a:solidFill>
          <a:ln>
            <a:noFill/>
          </a:ln>
          <a:extLst/>
        </p:spPr>
        <p:txBody>
          <a:bodyPr wrap="square" anchor="ctr">
            <a:spAutoFit/>
          </a:bodyPr>
          <a:lstStyle>
            <a:lvl1pPr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9pPr>
          </a:lstStyle>
          <a:p>
            <a:pPr algn="ctr">
              <a:spcAft>
                <a:spcPts val="600"/>
              </a:spcAft>
              <a:defRPr/>
            </a:pPr>
            <a:r>
              <a:rPr lang="en-US" altLang="en-US" sz="3600" b="1" dirty="0" smtClean="0">
                <a:latin typeface="Arial "/>
              </a:rPr>
              <a:t>GUIDELINES ON THE IMPLEMENTATION OF WORKPLACE LEARNING POLICY IN RWANDA</a:t>
            </a:r>
          </a:p>
          <a:p>
            <a:pPr algn="ctr">
              <a:spcAft>
                <a:spcPts val="600"/>
              </a:spcAft>
              <a:defRPr/>
            </a:pPr>
            <a:r>
              <a:rPr lang="en-US" altLang="en-US" sz="3600" b="1" dirty="0" smtClean="0">
                <a:latin typeface="Arial "/>
              </a:rPr>
              <a:t>“POLITIKI YA IGIRA KU MURIMO”</a:t>
            </a:r>
            <a:endParaRPr lang="rw-RW" altLang="en-US" sz="3600" b="1" dirty="0" smtClean="0">
              <a:latin typeface="Arial "/>
            </a:endParaRPr>
          </a:p>
        </p:txBody>
      </p:sp>
      <p:sp>
        <p:nvSpPr>
          <p:cNvPr id="9" name="Rectangle 1"/>
          <p:cNvSpPr>
            <a:spLocks noChangeArrowheads="1"/>
          </p:cNvSpPr>
          <p:nvPr/>
        </p:nvSpPr>
        <p:spPr bwMode="auto">
          <a:xfrm>
            <a:off x="4188501" y="5657003"/>
            <a:ext cx="3917372" cy="400110"/>
          </a:xfrm>
          <a:prstGeom prst="rect">
            <a:avLst/>
          </a:prstGeom>
          <a:solidFill>
            <a:srgbClr val="00B0F0"/>
          </a:solidFill>
          <a:ln>
            <a:noFill/>
          </a:ln>
          <a:extLst/>
        </p:spPr>
        <p:style>
          <a:lnRef idx="0">
            <a:scrgbClr r="0" g="0" b="0"/>
          </a:lnRef>
          <a:fillRef idx="0">
            <a:scrgbClr r="0" g="0" b="0"/>
          </a:fillRef>
          <a:effectRef idx="0">
            <a:scrgbClr r="0" g="0" b="0"/>
          </a:effectRef>
          <a:fontRef idx="minor">
            <a:schemeClr val="accent3"/>
          </a:fontRef>
        </p:style>
        <p:txBody>
          <a:bodyPr wrap="square" anchor="ctr">
            <a:spAutoFit/>
          </a:bodyPr>
          <a:lstStyle>
            <a:lvl1pPr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571500" algn="l"/>
                <a:tab pos="628650" algn="l"/>
              </a:tabLst>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571500" algn="l"/>
                <a:tab pos="628650" algn="l"/>
              </a:tabLst>
              <a:defRPr>
                <a:solidFill>
                  <a:schemeClr val="tx1"/>
                </a:solidFill>
                <a:latin typeface="Arial" panose="020B0604020202020204" pitchFamily="34" charset="0"/>
                <a:cs typeface="Arial" panose="020B0604020202020204" pitchFamily="34" charset="0"/>
              </a:defRPr>
            </a:lvl9pPr>
          </a:lstStyle>
          <a:p>
            <a:pPr algn="ctr">
              <a:spcAft>
                <a:spcPts val="600"/>
              </a:spcAft>
              <a:defRPr/>
            </a:pPr>
            <a:r>
              <a:rPr lang="rw-RW" altLang="en-US" sz="2000" b="1" dirty="0" smtClean="0">
                <a:latin typeface="Arial "/>
              </a:rPr>
              <a:t>April</a:t>
            </a:r>
            <a:r>
              <a:rPr lang="rw-RW" altLang="en-US" sz="2000" b="1" dirty="0" smtClean="0">
                <a:latin typeface="Arial "/>
              </a:rPr>
              <a:t> </a:t>
            </a:r>
            <a:r>
              <a:rPr lang="rw-RW" altLang="en-US" sz="2000" b="1" dirty="0" smtClean="0">
                <a:latin typeface="Arial "/>
              </a:rPr>
              <a:t>2022</a:t>
            </a:r>
          </a:p>
        </p:txBody>
      </p:sp>
    </p:spTree>
    <p:extLst>
      <p:ext uri="{BB962C8B-B14F-4D97-AF65-F5344CB8AC3E}">
        <p14:creationId xmlns="" xmlns:p14="http://schemas.microsoft.com/office/powerpoint/2010/main" val="4256890878"/>
      </p:ext>
    </p:extLst>
  </p:cSld>
  <p:clrMapOvr>
    <a:masterClrMapping/>
  </p:clrMapOvr>
  <p:transition spd="slow">
    <p:cover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174" y="-17418"/>
            <a:ext cx="11934825" cy="62701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smtClean="0">
                <a:latin typeface="Times New Roman" pitchFamily="18" charset="0"/>
                <a:ea typeface="Cambria" panose="02040503050406030204" pitchFamily="18" charset="0"/>
                <a:cs typeface="Times New Roman" pitchFamily="18" charset="0"/>
              </a:rPr>
              <a:t>INTRODUCTION</a:t>
            </a:r>
            <a:endParaRPr lang="en-US" sz="3200" b="1" dirty="0">
              <a:latin typeface="Times New Roman" pitchFamily="18" charset="0"/>
              <a:ea typeface="Cambria" panose="02040503050406030204" pitchFamily="18" charset="0"/>
              <a:cs typeface="Times New Roman" pitchFamily="18" charset="0"/>
            </a:endParaRPr>
          </a:p>
        </p:txBody>
      </p:sp>
      <p:graphicFrame>
        <p:nvGraphicFramePr>
          <p:cNvPr id="32" name="Diagram 31"/>
          <p:cNvGraphicFramePr/>
          <p:nvPr>
            <p:extLst>
              <p:ext uri="{D42A27DB-BD31-4B8C-83A1-F6EECF244321}">
                <p14:modId xmlns="" xmlns:p14="http://schemas.microsoft.com/office/powerpoint/2010/main" val="886543579"/>
              </p:ext>
            </p:extLst>
          </p:nvPr>
        </p:nvGraphicFramePr>
        <p:xfrm>
          <a:off x="7712423" y="613784"/>
          <a:ext cx="2838994" cy="775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6250175" y="1402150"/>
            <a:ext cx="5763491" cy="306594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b="1" dirty="0">
                <a:solidFill>
                  <a:schemeClr val="tx1"/>
                </a:solidFill>
                <a:latin typeface="Times New Roman" panose="02020603050405020304" pitchFamily="18" charset="0"/>
                <a:cs typeface="Times New Roman" panose="02020603050405020304" pitchFamily="18" charset="0"/>
              </a:rPr>
              <a:t>The Government of Rwanda adopted the Workplace Learning Policy in 2015 in order to:</a:t>
            </a:r>
          </a:p>
          <a:p>
            <a:pPr marL="285750" indent="-285750" algn="just">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reduce skills mismatch, </a:t>
            </a:r>
          </a:p>
          <a:p>
            <a:pPr marL="285750" indent="-285750" algn="just">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address skills demand in a growing and diversified economy, </a:t>
            </a:r>
          </a:p>
          <a:p>
            <a:pPr marL="285750" indent="-285750" algn="just">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provide cost effective training, </a:t>
            </a:r>
          </a:p>
          <a:p>
            <a:pPr marL="285750" indent="-285750" algn="just">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promote private sector engagement and encourage entrepreneurship, and smooth transitioning into work for unemployed youth and new labour market entrants </a:t>
            </a:r>
          </a:p>
        </p:txBody>
      </p:sp>
      <p:graphicFrame>
        <p:nvGraphicFramePr>
          <p:cNvPr id="12" name="Diagram 11"/>
          <p:cNvGraphicFramePr/>
          <p:nvPr>
            <p:extLst>
              <p:ext uri="{D42A27DB-BD31-4B8C-83A1-F6EECF244321}">
                <p14:modId xmlns="" xmlns:p14="http://schemas.microsoft.com/office/powerpoint/2010/main" val="236701829"/>
              </p:ext>
            </p:extLst>
          </p:nvPr>
        </p:nvGraphicFramePr>
        <p:xfrm>
          <a:off x="1" y="4248098"/>
          <a:ext cx="2658480" cy="26099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1" name="Diagram 20"/>
          <p:cNvGraphicFramePr/>
          <p:nvPr>
            <p:extLst>
              <p:ext uri="{D42A27DB-BD31-4B8C-83A1-F6EECF244321}">
                <p14:modId xmlns="" xmlns:p14="http://schemas.microsoft.com/office/powerpoint/2010/main" val="3898143894"/>
              </p:ext>
            </p:extLst>
          </p:nvPr>
        </p:nvGraphicFramePr>
        <p:xfrm>
          <a:off x="2881745" y="3906982"/>
          <a:ext cx="3593706" cy="269991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4" name="Diagram 23"/>
          <p:cNvGraphicFramePr/>
          <p:nvPr>
            <p:extLst>
              <p:ext uri="{D42A27DB-BD31-4B8C-83A1-F6EECF244321}">
                <p14:modId xmlns="" xmlns:p14="http://schemas.microsoft.com/office/powerpoint/2010/main" val="2116030187"/>
              </p:ext>
            </p:extLst>
          </p:nvPr>
        </p:nvGraphicFramePr>
        <p:xfrm>
          <a:off x="-87728" y="1692266"/>
          <a:ext cx="3425799" cy="189847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33" name="Diagram 32"/>
          <p:cNvGraphicFramePr/>
          <p:nvPr>
            <p:extLst>
              <p:ext uri="{D42A27DB-BD31-4B8C-83A1-F6EECF244321}">
                <p14:modId xmlns="" xmlns:p14="http://schemas.microsoft.com/office/powerpoint/2010/main" val="926550883"/>
              </p:ext>
            </p:extLst>
          </p:nvPr>
        </p:nvGraphicFramePr>
        <p:xfrm>
          <a:off x="3746955" y="709015"/>
          <a:ext cx="2094335" cy="109074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35" name="Rectangle 34"/>
          <p:cNvSpPr/>
          <p:nvPr/>
        </p:nvSpPr>
        <p:spPr>
          <a:xfrm>
            <a:off x="0" y="618309"/>
            <a:ext cx="238125" cy="6239691"/>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9" name="Rectangle 18"/>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20" name="Rectangle 19"/>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3" name="Rectangle 2"/>
          <p:cNvSpPr/>
          <p:nvPr/>
        </p:nvSpPr>
        <p:spPr>
          <a:xfrm>
            <a:off x="6624106" y="4959927"/>
            <a:ext cx="5294548" cy="17855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w-RW" dirty="0" smtClean="0">
                <a:solidFill>
                  <a:schemeClr val="tx1"/>
                </a:solidFill>
                <a:latin typeface="Times New Roman" panose="02020603050405020304" pitchFamily="18" charset="0"/>
                <a:cs typeface="Times New Roman" panose="02020603050405020304" pitchFamily="18" charset="0"/>
              </a:rPr>
              <a:t>Guidelines on the implementation of  Workplace Learning Policy (Politiki ya Igira Ku Murimo) in Rwanda were approved by NSDEPS/NEP-Ministerial Steering Committee Meeting that took place on 12th May 2021 and shared to all concerned  institutions/Organisations</a:t>
            </a:r>
            <a:r>
              <a:rPr lang="rw-RW" sz="2000" dirty="0" smtClean="0">
                <a:solidFill>
                  <a:schemeClr val="tx1"/>
                </a:solidFill>
                <a:latin typeface="Times New Roman" panose="02020603050405020304" pitchFamily="18" charset="0"/>
                <a:cs typeface="Times New Roman" panose="02020603050405020304" pitchFamily="18" charset="0"/>
              </a:rPr>
              <a:t>. </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7" name="Left Arrow 6"/>
          <p:cNvSpPr/>
          <p:nvPr/>
        </p:nvSpPr>
        <p:spPr>
          <a:xfrm>
            <a:off x="5850815" y="625494"/>
            <a:ext cx="1852083" cy="484632"/>
          </a:xfrm>
          <a:prstGeom prst="lef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2778155">
            <a:off x="2887610" y="993218"/>
            <a:ext cx="519669" cy="12173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5334000" y="1799762"/>
            <a:ext cx="249382" cy="2037808"/>
          </a:xfrm>
          <a:prstGeom prst="down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Down Arrow 36"/>
          <p:cNvSpPr/>
          <p:nvPr/>
        </p:nvSpPr>
        <p:spPr>
          <a:xfrm rot="1968802" flipH="1">
            <a:off x="3278028" y="1558860"/>
            <a:ext cx="246902" cy="3427167"/>
          </a:xfrm>
          <a:prstGeom prst="down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a:stCxn id="6" idx="2"/>
          </p:cNvCxnSpPr>
          <p:nvPr/>
        </p:nvCxnSpPr>
        <p:spPr>
          <a:xfrm flipH="1">
            <a:off x="9131920" y="4468098"/>
            <a:ext cx="1" cy="491829"/>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 xmlns:p14="http://schemas.microsoft.com/office/powerpoint/2010/main" val="2478828461"/>
      </p:ext>
    </p:extLst>
  </p:cSld>
  <p:clrMapOvr>
    <a:masterClrMapping/>
  </p:clrMapOvr>
  <p:transition spd="slow">
    <p:cover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824" y="1"/>
            <a:ext cx="12192000" cy="65314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US" sz="3200" b="1" dirty="0" smtClean="0">
                <a:latin typeface="Times New Roman" pitchFamily="18" charset="0"/>
                <a:cs typeface="Times New Roman" pitchFamily="18" charset="0"/>
              </a:rPr>
              <a:t>EXISTING WPL REGULATORY ENVIRONMENT IN RWANDA</a:t>
            </a:r>
            <a:endParaRPr lang="en-US" sz="3200" b="1" dirty="0">
              <a:latin typeface="Times New Roman" pitchFamily="18" charset="0"/>
              <a:cs typeface="Times New Roman" pitchFamily="18" charset="0"/>
            </a:endParaRPr>
          </a:p>
        </p:txBody>
      </p:sp>
      <p:sp>
        <p:nvSpPr>
          <p:cNvPr id="5" name="Rectangle 4"/>
          <p:cNvSpPr/>
          <p:nvPr/>
        </p:nvSpPr>
        <p:spPr>
          <a:xfrm>
            <a:off x="5614596" y="777078"/>
            <a:ext cx="6275295" cy="36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endParaRPr lang="en-US" b="1" dirty="0" smtClean="0"/>
          </a:p>
          <a:p>
            <a:pPr lvl="1" algn="ctr"/>
            <a:r>
              <a:rPr lang="en-US" b="1" dirty="0" smtClean="0"/>
              <a:t>Regal Instruments </a:t>
            </a:r>
            <a:endParaRPr lang="en-US" b="1" dirty="0"/>
          </a:p>
          <a:p>
            <a:pPr algn="ctr"/>
            <a:r>
              <a:rPr lang="en-US" b="1" dirty="0"/>
              <a:t> </a:t>
            </a:r>
          </a:p>
        </p:txBody>
      </p:sp>
      <p:sp>
        <p:nvSpPr>
          <p:cNvPr id="6" name="Rectangle 5"/>
          <p:cNvSpPr/>
          <p:nvPr/>
        </p:nvSpPr>
        <p:spPr>
          <a:xfrm>
            <a:off x="273051" y="845739"/>
            <a:ext cx="3329132" cy="3778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b="1" dirty="0" smtClean="0"/>
              <a:t>Key Policies </a:t>
            </a:r>
            <a:r>
              <a:rPr lang="en-US" b="1" dirty="0"/>
              <a:t>and </a:t>
            </a:r>
            <a:r>
              <a:rPr lang="en-US" b="1" dirty="0" smtClean="0"/>
              <a:t>Strategies</a:t>
            </a:r>
            <a:endParaRPr lang="en-US" b="1" dirty="0"/>
          </a:p>
        </p:txBody>
      </p:sp>
      <p:sp>
        <p:nvSpPr>
          <p:cNvPr id="15" name="Rectangle 14"/>
          <p:cNvSpPr/>
          <p:nvPr/>
        </p:nvSpPr>
        <p:spPr>
          <a:xfrm>
            <a:off x="437733" y="1601368"/>
            <a:ext cx="3552375" cy="5193624"/>
          </a:xfrm>
          <a:prstGeom prst="rect">
            <a:avLst/>
          </a:prstGeom>
          <a:solidFill>
            <a:srgbClr val="36D5FA"/>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solidFill>
                <a:srgbClr val="FF0000"/>
              </a:solidFill>
            </a:endParaRPr>
          </a:p>
          <a:p>
            <a:pPr algn="ctr"/>
            <a:endParaRPr lang="en-US" sz="1400" dirty="0">
              <a:solidFill>
                <a:srgbClr val="FF0000"/>
              </a:solidFill>
            </a:endParaRPr>
          </a:p>
          <a:p>
            <a:pPr algn="ctr"/>
            <a:endParaRPr lang="en-US" sz="1400" dirty="0" smtClean="0">
              <a:solidFill>
                <a:srgbClr val="FF0000"/>
              </a:solidFill>
            </a:endParaRPr>
          </a:p>
          <a:p>
            <a:pPr algn="ctr"/>
            <a:endParaRPr lang="en-US" sz="1400" dirty="0">
              <a:solidFill>
                <a:srgbClr val="FF0000"/>
              </a:solidFill>
            </a:endParaRPr>
          </a:p>
          <a:p>
            <a:pPr algn="ctr"/>
            <a:endParaRPr lang="en-US" sz="1400" dirty="0" smtClean="0">
              <a:solidFill>
                <a:srgbClr val="FF0000"/>
              </a:solidFill>
            </a:endParaRPr>
          </a:p>
          <a:p>
            <a:pPr algn="ctr"/>
            <a:endParaRPr lang="en-US" sz="1600" dirty="0">
              <a:solidFill>
                <a:srgbClr val="FF0000"/>
              </a:solidFill>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endParaRPr lang="en-US" sz="1600" dirty="0" smtClean="0">
              <a:solidFill>
                <a:schemeClr val="tx1"/>
              </a:solidFill>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endParaRPr lang="en-US" sz="1600" dirty="0">
              <a:solidFill>
                <a:schemeClr val="tx1"/>
              </a:solidFill>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Vision 2050</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National </a:t>
            </a:r>
            <a:r>
              <a:rPr lang="en-US" sz="1600" dirty="0">
                <a:solidFill>
                  <a:schemeClr val="tx1"/>
                </a:solidFill>
                <a:latin typeface="Times New Roman" panose="02020603050405020304" pitchFamily="18" charset="0"/>
                <a:cs typeface="Times New Roman" panose="02020603050405020304" pitchFamily="18" charset="0"/>
              </a:rPr>
              <a:t>Strategy for Transformation (NST1</a:t>
            </a:r>
            <a:r>
              <a:rPr lang="en-US" sz="1600" dirty="0" smtClean="0">
                <a:solidFill>
                  <a:schemeClr val="tx1"/>
                </a:solidFill>
                <a:latin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Revised </a:t>
            </a:r>
            <a:r>
              <a:rPr lang="en-US" sz="1600" dirty="0">
                <a:solidFill>
                  <a:schemeClr val="tx1"/>
                </a:solidFill>
                <a:latin typeface="Times New Roman" panose="02020603050405020304" pitchFamily="18" charset="0"/>
                <a:cs typeface="Times New Roman" panose="02020603050405020304" pitchFamily="18" charset="0"/>
              </a:rPr>
              <a:t>National Employment </a:t>
            </a:r>
            <a:r>
              <a:rPr lang="en-US" sz="1600" dirty="0" smtClean="0">
                <a:solidFill>
                  <a:schemeClr val="tx1"/>
                </a:solidFill>
                <a:latin typeface="Times New Roman" panose="02020603050405020304" pitchFamily="18" charset="0"/>
                <a:cs typeface="Times New Roman" panose="02020603050405020304" pitchFamily="18" charset="0"/>
              </a:rPr>
              <a:t>Policy</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Higher </a:t>
            </a:r>
            <a:r>
              <a:rPr lang="en-US" sz="1600" dirty="0">
                <a:solidFill>
                  <a:schemeClr val="tx1"/>
                </a:solidFill>
                <a:latin typeface="Times New Roman" panose="02020603050405020304" pitchFamily="18" charset="0"/>
                <a:cs typeface="Times New Roman" panose="02020603050405020304" pitchFamily="18" charset="0"/>
              </a:rPr>
              <a:t>Education </a:t>
            </a:r>
            <a:r>
              <a:rPr lang="en-US" sz="1600" dirty="0" smtClean="0">
                <a:solidFill>
                  <a:schemeClr val="tx1"/>
                </a:solidFill>
                <a:latin typeface="Times New Roman" panose="02020603050405020304" pitchFamily="18" charset="0"/>
                <a:cs typeface="Times New Roman" panose="02020603050405020304" pitchFamily="18" charset="0"/>
              </a:rPr>
              <a:t>Policy</a:t>
            </a:r>
          </a:p>
          <a:p>
            <a:pPr marL="285750" indent="-285750" algn="just">
              <a:lnSpc>
                <a:spcPct val="150000"/>
              </a:lnSpc>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Technical and Vocational Education and Training (TVET) </a:t>
            </a:r>
            <a:r>
              <a:rPr lang="en-US" sz="1600" dirty="0" smtClean="0">
                <a:solidFill>
                  <a:schemeClr val="tx1"/>
                </a:solidFill>
                <a:latin typeface="Times New Roman" panose="02020603050405020304" pitchFamily="18" charset="0"/>
                <a:cs typeface="Times New Roman" panose="02020603050405020304" pitchFamily="18" charset="0"/>
              </a:rPr>
              <a:t>policy</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Entrepreneurship </a:t>
            </a:r>
            <a:r>
              <a:rPr lang="en-US" sz="1600" dirty="0">
                <a:solidFill>
                  <a:schemeClr val="tx1"/>
                </a:solidFill>
                <a:latin typeface="Times New Roman" panose="02020603050405020304" pitchFamily="18" charset="0"/>
                <a:cs typeface="Times New Roman" panose="02020603050405020304" pitchFamily="18" charset="0"/>
              </a:rPr>
              <a:t>Development </a:t>
            </a:r>
            <a:r>
              <a:rPr lang="en-US" sz="1600" dirty="0" smtClean="0">
                <a:solidFill>
                  <a:schemeClr val="tx1"/>
                </a:solidFill>
                <a:latin typeface="Times New Roman" panose="02020603050405020304" pitchFamily="18" charset="0"/>
                <a:cs typeface="Times New Roman" panose="02020603050405020304" pitchFamily="18" charset="0"/>
              </a:rPr>
              <a:t>Policy</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National Skills Development and Employment Strategy (NSDEP)</a:t>
            </a:r>
          </a:p>
          <a:p>
            <a:pPr marL="285750" indent="-285750" algn="just">
              <a:lnSpc>
                <a:spcPct val="150000"/>
              </a:lnSpc>
              <a:buFont typeface="Wingdings" panose="05000000000000000000" pitchFamily="2" charset="2"/>
              <a:buChar char="§"/>
            </a:pPr>
            <a:r>
              <a:rPr lang="en-US" sz="1600" dirty="0" smtClean="0">
                <a:solidFill>
                  <a:schemeClr val="tx1"/>
                </a:solidFill>
                <a:latin typeface="Times New Roman" panose="02020603050405020304" pitchFamily="18" charset="0"/>
                <a:cs typeface="Times New Roman" panose="02020603050405020304" pitchFamily="18" charset="0"/>
              </a:rPr>
              <a:t>Private </a:t>
            </a:r>
            <a:r>
              <a:rPr lang="en-US" sz="1600" dirty="0">
                <a:solidFill>
                  <a:schemeClr val="tx1"/>
                </a:solidFill>
                <a:latin typeface="Times New Roman" panose="02020603050405020304" pitchFamily="18" charset="0"/>
                <a:cs typeface="Times New Roman" panose="02020603050405020304" pitchFamily="18" charset="0"/>
              </a:rPr>
              <a:t>Sector development &amp; Youth Employment Strategy</a:t>
            </a:r>
          </a:p>
          <a:p>
            <a:pPr algn="ctr"/>
            <a:endParaRPr lang="en-US" sz="2400" dirty="0"/>
          </a:p>
          <a:p>
            <a:pPr algn="ctr"/>
            <a:endParaRPr lang="en-US" sz="1400" dirty="0"/>
          </a:p>
          <a:p>
            <a:pPr algn="ctr"/>
            <a:endParaRPr lang="en-US" sz="1400" dirty="0"/>
          </a:p>
          <a:p>
            <a:pPr algn="ctr"/>
            <a:endParaRPr lang="en-US" sz="1400" dirty="0"/>
          </a:p>
          <a:p>
            <a:pPr algn="ctr"/>
            <a:endParaRPr lang="en-US" sz="1400" dirty="0" smtClean="0"/>
          </a:p>
          <a:p>
            <a:pPr algn="ctr"/>
            <a:endParaRPr lang="en-US" sz="1400" dirty="0"/>
          </a:p>
          <a:p>
            <a:pPr algn="ctr"/>
            <a:endParaRPr lang="en-US" sz="1400" dirty="0"/>
          </a:p>
          <a:p>
            <a:pPr algn="ctr"/>
            <a:endParaRPr lang="en-US" sz="1400" dirty="0" smtClean="0">
              <a:solidFill>
                <a:srgbClr val="FF0000"/>
              </a:solidFill>
            </a:endParaRPr>
          </a:p>
          <a:p>
            <a:pPr algn="ctr"/>
            <a:endParaRPr lang="en-US" sz="1400" dirty="0">
              <a:solidFill>
                <a:srgbClr val="FF0000"/>
              </a:solidFill>
            </a:endParaRPr>
          </a:p>
        </p:txBody>
      </p:sp>
      <p:sp>
        <p:nvSpPr>
          <p:cNvPr id="16" name="Rectangle 15"/>
          <p:cNvSpPr/>
          <p:nvPr/>
        </p:nvSpPr>
        <p:spPr>
          <a:xfrm>
            <a:off x="4170666" y="1482436"/>
            <a:ext cx="7924351" cy="5375564"/>
          </a:xfrm>
          <a:prstGeom prst="rect">
            <a:avLst/>
          </a:prstGeom>
          <a:solidFill>
            <a:schemeClr val="accent4">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q"/>
            </a:pPr>
            <a:r>
              <a:rPr lang="en-US" b="1" dirty="0">
                <a:solidFill>
                  <a:schemeClr val="tx1"/>
                </a:solidFill>
                <a:latin typeface="Times New Roman" panose="02020603050405020304" pitchFamily="18" charset="0"/>
                <a:cs typeface="Times New Roman" panose="02020603050405020304" pitchFamily="18" charset="0"/>
              </a:rPr>
              <a:t>L</a:t>
            </a:r>
            <a:r>
              <a:rPr lang="en-US" b="1" dirty="0" smtClean="0">
                <a:solidFill>
                  <a:schemeClr val="tx1"/>
                </a:solidFill>
                <a:latin typeface="Times New Roman" panose="02020603050405020304" pitchFamily="18" charset="0"/>
                <a:cs typeface="Times New Roman" panose="02020603050405020304" pitchFamily="18" charset="0"/>
              </a:rPr>
              <a:t>aw N° 66/2018 of 30/08/2018 regulating labour in Rwanda </a:t>
            </a:r>
            <a:r>
              <a:rPr lang="en-US" dirty="0" smtClean="0">
                <a:solidFill>
                  <a:schemeClr val="tx1"/>
                </a:solidFill>
                <a:latin typeface="Times New Roman" panose="02020603050405020304" pitchFamily="18" charset="0"/>
                <a:cs typeface="Times New Roman" panose="02020603050405020304" pitchFamily="18" charset="0"/>
              </a:rPr>
              <a:t>sets the minimum age for employment at 16 years and its Art. 5 provides that the children aged between 13-15 years, in the context of apprenticeship is allowed to perform only light works. These light works shall be determined by a Ministerial Order</a:t>
            </a:r>
          </a:p>
          <a:p>
            <a:pPr marL="285750" indent="-285750" algn="just">
              <a:buFont typeface="Wingdings" panose="05000000000000000000" pitchFamily="2" charset="2"/>
              <a:buChar char="q"/>
            </a:pPr>
            <a:r>
              <a:rPr lang="en-US" b="1" dirty="0" smtClean="0">
                <a:solidFill>
                  <a:schemeClr val="tx1"/>
                </a:solidFill>
                <a:latin typeface="Times New Roman" panose="02020603050405020304" pitchFamily="18" charset="0"/>
                <a:cs typeface="Times New Roman" panose="02020603050405020304" pitchFamily="18" charset="0"/>
              </a:rPr>
              <a:t>The article 6 </a:t>
            </a:r>
            <a:r>
              <a:rPr lang="en-US" b="1" dirty="0">
                <a:solidFill>
                  <a:schemeClr val="tx1"/>
                </a:solidFill>
                <a:latin typeface="Times New Roman" panose="02020603050405020304" pitchFamily="18" charset="0"/>
                <a:cs typeface="Times New Roman" panose="02020603050405020304" pitchFamily="18" charset="0"/>
              </a:rPr>
              <a:t>provides for prohibited forms of work for the child below the age of eighteen (18)</a:t>
            </a:r>
            <a:r>
              <a:rPr lang="en-US" dirty="0">
                <a:solidFill>
                  <a:schemeClr val="tx1"/>
                </a:solidFill>
                <a:latin typeface="Times New Roman" panose="02020603050405020304" pitchFamily="18" charset="0"/>
                <a:cs typeface="Times New Roman" panose="02020603050405020304" pitchFamily="18" charset="0"/>
              </a:rPr>
              <a:t>: Forms of work which are physically harmful to the child; Work underground, under water, at dangerous heights or in confined spaces; Work with dangerous machinery, equipment and tools, or which involves the manual handling or transport of heavy loads;  Work in an environment which exposes the child to temperature noise levels or vibrations damaging to his/her health; work for long hours or during the night or work performed in confined spaces</a:t>
            </a:r>
            <a:r>
              <a:rPr lang="en-US"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 </a:t>
            </a:r>
            <a:r>
              <a:rPr lang="en-US" b="1" dirty="0" smtClean="0">
                <a:solidFill>
                  <a:schemeClr val="tx1"/>
                </a:solidFill>
                <a:latin typeface="Times New Roman" panose="02020603050405020304" pitchFamily="18" charset="0"/>
                <a:cs typeface="Times New Roman" panose="02020603050405020304" pitchFamily="18" charset="0"/>
              </a:rPr>
              <a:t>Articles </a:t>
            </a:r>
            <a:r>
              <a:rPr lang="en-US" b="1" dirty="0">
                <a:solidFill>
                  <a:schemeClr val="tx1"/>
                </a:solidFill>
                <a:latin typeface="Times New Roman" panose="02020603050405020304" pitchFamily="18" charset="0"/>
                <a:cs typeface="Times New Roman" panose="02020603050405020304" pitchFamily="18" charset="0"/>
              </a:rPr>
              <a:t>35 &amp; 36 </a:t>
            </a:r>
            <a:r>
              <a:rPr lang="en-US" dirty="0">
                <a:solidFill>
                  <a:schemeClr val="tx1"/>
                </a:solidFill>
                <a:latin typeface="Times New Roman" panose="02020603050405020304" pitchFamily="18" charset="0"/>
                <a:cs typeface="Times New Roman" panose="02020603050405020304" pitchFamily="18" charset="0"/>
              </a:rPr>
              <a:t>in the </a:t>
            </a:r>
            <a:r>
              <a:rPr lang="en-US" dirty="0" err="1" smtClean="0">
                <a:solidFill>
                  <a:schemeClr val="tx1"/>
                </a:solidFill>
                <a:latin typeface="Times New Roman" panose="02020603050405020304" pitchFamily="18" charset="0"/>
                <a:cs typeface="Times New Roman" panose="02020603050405020304" pitchFamily="18" charset="0"/>
              </a:rPr>
              <a:t>labour</a:t>
            </a:r>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law makes </a:t>
            </a:r>
            <a:r>
              <a:rPr lang="en-US" dirty="0">
                <a:solidFill>
                  <a:schemeClr val="tx1"/>
                </a:solidFill>
                <a:latin typeface="Times New Roman" panose="02020603050405020304" pitchFamily="18" charset="0"/>
                <a:cs typeface="Times New Roman" panose="02020603050405020304" pitchFamily="18" charset="0"/>
              </a:rPr>
              <a:t>provision </a:t>
            </a:r>
            <a:r>
              <a:rPr lang="en-US" b="1" dirty="0">
                <a:solidFill>
                  <a:schemeClr val="tx1"/>
                </a:solidFill>
                <a:latin typeface="Times New Roman" panose="02020603050405020304" pitchFamily="18" charset="0"/>
                <a:cs typeface="Times New Roman" panose="02020603050405020304" pitchFamily="18" charset="0"/>
              </a:rPr>
              <a:t>for apprenticeship and internship contracts</a:t>
            </a:r>
            <a:r>
              <a:rPr lang="en-US" dirty="0">
                <a:solidFill>
                  <a:schemeClr val="tx1"/>
                </a:solidFill>
                <a:latin typeface="Times New Roman" panose="02020603050405020304" pitchFamily="18" charset="0"/>
                <a:cs typeface="Times New Roman" panose="02020603050405020304" pitchFamily="18" charset="0"/>
              </a:rPr>
              <a:t> and the Ministerial Order N° 008/19.20 of 17/03/2020 determining the nature of apprenticeship and internship contracts is </a:t>
            </a:r>
            <a:r>
              <a:rPr lang="en-US" dirty="0" smtClean="0">
                <a:solidFill>
                  <a:schemeClr val="tx1"/>
                </a:solidFill>
                <a:latin typeface="Times New Roman" panose="02020603050405020304" pitchFamily="18" charset="0"/>
                <a:cs typeface="Times New Roman" panose="02020603050405020304" pitchFamily="18" charset="0"/>
              </a:rPr>
              <a:t>available.</a:t>
            </a:r>
          </a:p>
        </p:txBody>
      </p:sp>
      <p:sp>
        <p:nvSpPr>
          <p:cNvPr id="22" name="Rectangle 21"/>
          <p:cNvSpPr/>
          <p:nvPr/>
        </p:nvSpPr>
        <p:spPr>
          <a:xfrm>
            <a:off x="8577431" y="1089362"/>
            <a:ext cx="349624" cy="2960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618309"/>
            <a:ext cx="238125" cy="6239691"/>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762805" y="1223553"/>
            <a:ext cx="349624" cy="377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4" name="Rectangle 13"/>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7" name="Rectangle 16"/>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3775230640"/>
      </p:ext>
    </p:extLst>
  </p:cSld>
  <p:clrMapOvr>
    <a:masterClrMapping/>
  </p:clrMapOvr>
  <p:transition spd="slow">
    <p:cover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 y="0"/>
            <a:ext cx="11963400" cy="401782"/>
          </a:xfrm>
        </p:spPr>
        <p:style>
          <a:lnRef idx="3">
            <a:schemeClr val="lt1"/>
          </a:lnRef>
          <a:fillRef idx="1">
            <a:schemeClr val="accent6"/>
          </a:fillRef>
          <a:effectRef idx="1">
            <a:schemeClr val="accent6"/>
          </a:effectRef>
          <a:fontRef idx="minor">
            <a:schemeClr val="lt1"/>
          </a:fontRef>
        </p:style>
        <p:txBody>
          <a:bodyPr anchor="ctr">
            <a:normAutofit fontScale="90000"/>
          </a:bodyPr>
          <a:lstStyle/>
          <a:p>
            <a:pPr algn="ctr">
              <a:defRPr/>
            </a:pPr>
            <a:r>
              <a:rPr lang="en-US" altLang="fr-FR" sz="2200" dirty="0" smtClean="0">
                <a:latin typeface="Arial" panose="020B0604020202020204" pitchFamily="34" charset="0"/>
                <a:ea typeface="ＭＳ Ｐゴシック" panose="020B0600070205080204" pitchFamily="34" charset="-128"/>
                <a:cs typeface="Arial" panose="020B0604020202020204" pitchFamily="34" charset="0"/>
              </a:rPr>
              <a:t>        </a:t>
            </a:r>
            <a:r>
              <a:rPr lang="en-US" altLang="fr-FR" sz="3600" b="1" dirty="0" smtClean="0">
                <a:solidFill>
                  <a:schemeClr val="bg1"/>
                </a:solidFill>
                <a:latin typeface="Times New Roman" pitchFamily="18" charset="0"/>
                <a:cs typeface="Times New Roman" pitchFamily="18" charset="0"/>
              </a:rPr>
              <a:t>RATIONALE</a:t>
            </a:r>
            <a:endParaRPr lang="en-US" sz="3600" b="1" dirty="0" smtClean="0">
              <a:solidFill>
                <a:schemeClr val="bg1"/>
              </a:solidFill>
              <a:latin typeface="Times New Roman" pitchFamily="18" charset="0"/>
              <a:cs typeface="Times New Roman" pitchFamily="18" charset="0"/>
            </a:endParaRPr>
          </a:p>
        </p:txBody>
      </p:sp>
      <p:sp>
        <p:nvSpPr>
          <p:cNvPr id="9" name="Rectangle 8"/>
          <p:cNvSpPr/>
          <p:nvPr/>
        </p:nvSpPr>
        <p:spPr>
          <a:xfrm>
            <a:off x="-9525" y="0"/>
            <a:ext cx="238125" cy="61261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8" name="Rectangle 7"/>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0" name="Rectangle 9"/>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1" name="Rectangle 10"/>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3" name="Content Placeholder 2"/>
          <p:cNvSpPr>
            <a:spLocks noGrp="1"/>
          </p:cNvSpPr>
          <p:nvPr>
            <p:ph idx="1"/>
          </p:nvPr>
        </p:nvSpPr>
        <p:spPr>
          <a:xfrm>
            <a:off x="263525" y="581891"/>
            <a:ext cx="11637530" cy="6040583"/>
          </a:xfrm>
        </p:spPr>
        <p:txBody>
          <a:bodyPr>
            <a:noAutofit/>
          </a:bodyPr>
          <a:lstStyle/>
          <a:p>
            <a:pPr marL="0" algn="just">
              <a:lnSpc>
                <a:spcPct val="100000"/>
              </a:lnSpc>
              <a:buFont typeface="Wingdings" panose="05000000000000000000" pitchFamily="2" charset="2"/>
              <a:buNone/>
            </a:pPr>
            <a:r>
              <a:rPr lang="en-US" altLang="en-US" sz="2200" b="1" dirty="0">
                <a:latin typeface="Times New Roman" panose="02020603050405020304" pitchFamily="18" charset="0"/>
                <a:cs typeface="Times New Roman" panose="02020603050405020304" pitchFamily="18" charset="0"/>
              </a:rPr>
              <a:t>Guidelines on the Implementation of Workplace Learning Policy in Rwanda have been developed in order to:</a:t>
            </a:r>
            <a:endParaRPr lang="en-US" sz="2200" b="1"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Put in place the </a:t>
            </a:r>
            <a:r>
              <a:rPr lang="en-US" sz="2200" dirty="0" smtClean="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structures and procedures </a:t>
            </a:r>
            <a:r>
              <a:rPr lang="en-US" sz="2200" dirty="0">
                <a:latin typeface="Times New Roman" panose="02020603050405020304" pitchFamily="18" charset="0"/>
                <a:cs typeface="Times New Roman" panose="02020603050405020304" pitchFamily="18" charset="0"/>
              </a:rPr>
              <a:t>that training providers, employers, regulators, and partners must follow to ensure successful workplace learning implementation;</a:t>
            </a:r>
          </a:p>
          <a:p>
            <a:pPr algn="just">
              <a:lnSpc>
                <a:spcPct val="100000"/>
              </a:lnSpc>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Strengthen the </a:t>
            </a:r>
            <a:r>
              <a:rPr lang="en-US" sz="2200" b="1" dirty="0" smtClean="0">
                <a:latin typeface="Times New Roman" panose="02020603050405020304" pitchFamily="18" charset="0"/>
                <a:cs typeface="Times New Roman" panose="02020603050405020304" pitchFamily="18" charset="0"/>
              </a:rPr>
              <a:t>employment impact </a:t>
            </a:r>
            <a:r>
              <a:rPr lang="en-US" sz="2200" dirty="0" smtClean="0">
                <a:latin typeface="Times New Roman" panose="02020603050405020304" pitchFamily="18" charset="0"/>
                <a:cs typeface="Times New Roman" panose="02020603050405020304" pitchFamily="18" charset="0"/>
              </a:rPr>
              <a:t>of WPL interventions;</a:t>
            </a:r>
          </a:p>
          <a:p>
            <a:pPr algn="just">
              <a:lnSpc>
                <a:spcPct val="100000"/>
              </a:lnSpc>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Strengthen </a:t>
            </a:r>
            <a:r>
              <a:rPr lang="en-US" sz="2200" b="1" dirty="0">
                <a:latin typeface="Times New Roman" panose="02020603050405020304" pitchFamily="18" charset="0"/>
                <a:cs typeface="Times New Roman" panose="02020603050405020304" pitchFamily="18" charset="0"/>
              </a:rPr>
              <a:t>institutional roles and responsibilities </a:t>
            </a:r>
            <a:r>
              <a:rPr lang="en-US" sz="2200" dirty="0">
                <a:latin typeface="Times New Roman" panose="02020603050405020304" pitchFamily="18" charset="0"/>
                <a:cs typeface="Times New Roman" panose="02020603050405020304" pitchFamily="18" charset="0"/>
              </a:rPr>
              <a:t>reflecting a widely collaborative partnership involving a diversity of organizations including the private sector, the public sector, development partners and civil society organizations for effective and efficient coordination of the WPL system; </a:t>
            </a:r>
          </a:p>
          <a:p>
            <a:pPr algn="just">
              <a:lnSpc>
                <a:spcPct val="100000"/>
              </a:lnSpc>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Ensure </a:t>
            </a:r>
            <a:r>
              <a:rPr lang="en-US" sz="2200" dirty="0">
                <a:latin typeface="Times New Roman" panose="02020603050405020304" pitchFamily="18" charset="0"/>
                <a:cs typeface="Times New Roman" panose="02020603050405020304" pitchFamily="18" charset="0"/>
              </a:rPr>
              <a:t>a</a:t>
            </a:r>
            <a:r>
              <a:rPr lang="en-US" sz="2200" b="1" dirty="0">
                <a:latin typeface="Times New Roman" panose="02020603050405020304" pitchFamily="18" charset="0"/>
                <a:cs typeface="Times New Roman" panose="02020603050405020304" pitchFamily="18" charset="0"/>
              </a:rPr>
              <a:t>ccountability</a:t>
            </a:r>
            <a:r>
              <a:rPr lang="en-US" sz="2200" dirty="0">
                <a:latin typeface="Times New Roman" panose="02020603050405020304" pitchFamily="18" charset="0"/>
                <a:cs typeface="Times New Roman" panose="02020603050405020304" pitchFamily="18" charset="0"/>
              </a:rPr>
              <a:t> of stakeholders involved in workplace to deliver to national goals and priorities</a:t>
            </a:r>
            <a:r>
              <a:rPr lang="en-US" sz="2200" dirty="0" smtClean="0">
                <a:latin typeface="Times New Roman" panose="02020603050405020304" pitchFamily="18" charset="0"/>
                <a:cs typeface="Times New Roman" panose="02020603050405020304" pitchFamily="18" charset="0"/>
              </a:rPr>
              <a:t>;</a:t>
            </a:r>
          </a:p>
          <a:p>
            <a:pPr algn="just">
              <a:lnSpc>
                <a:spcPct val="100000"/>
              </a:lnSpc>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Strengthen </a:t>
            </a:r>
            <a:r>
              <a:rPr lang="en-US" sz="2200" b="1" dirty="0">
                <a:latin typeface="Times New Roman" panose="02020603050405020304" pitchFamily="18" charset="0"/>
                <a:cs typeface="Times New Roman" panose="02020603050405020304" pitchFamily="18" charset="0"/>
              </a:rPr>
              <a:t>joint planning </a:t>
            </a:r>
            <a:r>
              <a:rPr lang="en-US" sz="2200" dirty="0">
                <a:latin typeface="Times New Roman" panose="02020603050405020304" pitchFamily="18" charset="0"/>
                <a:cs typeface="Times New Roman" panose="02020603050405020304" pitchFamily="18" charset="0"/>
              </a:rPr>
              <a:t>process to ensure </a:t>
            </a:r>
            <a:r>
              <a:rPr lang="en-US" sz="2200" b="1" dirty="0">
                <a:latin typeface="Times New Roman" panose="02020603050405020304" pitchFamily="18" charset="0"/>
                <a:cs typeface="Times New Roman" panose="02020603050405020304" pitchFamily="18" charset="0"/>
              </a:rPr>
              <a:t>prioritization, harmonization and alignment of workplace learning </a:t>
            </a:r>
            <a:r>
              <a:rPr lang="en-US" sz="2200" b="1" dirty="0" smtClean="0">
                <a:latin typeface="Times New Roman" panose="02020603050405020304" pitchFamily="18" charset="0"/>
                <a:cs typeface="Times New Roman" panose="02020603050405020304" pitchFamily="18" charset="0"/>
              </a:rPr>
              <a:t>interventions;</a:t>
            </a:r>
          </a:p>
          <a:p>
            <a:pPr algn="just">
              <a:lnSpc>
                <a:spcPct val="100000"/>
              </a:lnSpc>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Instituti</a:t>
            </a:r>
            <a:r>
              <a:rPr lang="en-US" sz="2200" b="1" dirty="0" smtClean="0">
                <a:latin typeface="Times New Roman" panose="02020603050405020304" pitchFamily="18" charset="0"/>
                <a:cs typeface="Times New Roman" panose="02020603050405020304" pitchFamily="18" charset="0"/>
              </a:rPr>
              <a:t>onalize</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workplace learning interventions across all</a:t>
            </a:r>
            <a:r>
              <a:rPr lang="en-US" sz="2200" b="1" dirty="0">
                <a:latin typeface="Times New Roman" panose="02020603050405020304" pitchFamily="18" charset="0"/>
                <a:cs typeface="Times New Roman" panose="02020603050405020304" pitchFamily="18" charset="0"/>
              </a:rPr>
              <a:t> schools </a:t>
            </a:r>
            <a:r>
              <a:rPr lang="en-US" sz="2200" dirty="0">
                <a:latin typeface="Times New Roman" panose="02020603050405020304" pitchFamily="18" charset="0"/>
                <a:cs typeface="Times New Roman" panose="02020603050405020304" pitchFamily="18" charset="0"/>
              </a:rPr>
              <a:t>and within implementing stakeholders</a:t>
            </a:r>
          </a:p>
        </p:txBody>
      </p:sp>
    </p:spTree>
    <p:extLst>
      <p:ext uri="{BB962C8B-B14F-4D97-AF65-F5344CB8AC3E}">
        <p14:creationId xmlns="" xmlns:p14="http://schemas.microsoft.com/office/powerpoint/2010/main" val="2813186543"/>
      </p:ext>
    </p:extLst>
  </p:cSld>
  <p:clrMapOvr>
    <a:masterClrMapping/>
  </p:clrMapOvr>
  <p:transition spd="slow">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524" y="0"/>
            <a:ext cx="11928475" cy="656824"/>
          </a:xfrm>
        </p:spPr>
        <p:style>
          <a:lnRef idx="2">
            <a:schemeClr val="accent6">
              <a:shade val="50000"/>
            </a:schemeClr>
          </a:lnRef>
          <a:fillRef idx="1">
            <a:schemeClr val="accent6"/>
          </a:fillRef>
          <a:effectRef idx="0">
            <a:schemeClr val="accent6"/>
          </a:effectRef>
          <a:fontRef idx="minor">
            <a:schemeClr val="lt1"/>
          </a:fontRef>
        </p:style>
        <p:txBody>
          <a:bodyPr anchor="ctr">
            <a:normAutofit/>
          </a:bodyPr>
          <a:lstStyle/>
          <a:p>
            <a:pPr algn="ctr">
              <a:defRPr/>
            </a:pPr>
            <a:r>
              <a:rPr lang="en-US" altLang="fr-FR" sz="3200" b="1" dirty="0" smtClean="0">
                <a:latin typeface="Times New Roman" pitchFamily="18" charset="0"/>
                <a:ea typeface="ＭＳ Ｐゴシック" panose="020B0600070205080204" pitchFamily="34" charset="-128"/>
                <a:cs typeface="Times New Roman" pitchFamily="18" charset="0"/>
              </a:rPr>
              <a:t>ISSUES</a:t>
            </a:r>
            <a:endParaRPr lang="en-US" sz="4800" b="1" dirty="0" smtClean="0">
              <a:solidFill>
                <a:schemeClr val="accent6">
                  <a:lumMod val="50000"/>
                </a:schemeClr>
              </a:solidFill>
              <a:latin typeface="Times New Roman" pitchFamily="18" charset="0"/>
              <a:cs typeface="Times New Roman" pitchFamily="18" charset="0"/>
            </a:endParaRPr>
          </a:p>
        </p:txBody>
      </p:sp>
      <p:sp>
        <p:nvSpPr>
          <p:cNvPr id="9" name="Rectangle 8"/>
          <p:cNvSpPr/>
          <p:nvPr/>
        </p:nvSpPr>
        <p:spPr>
          <a:xfrm>
            <a:off x="-9525" y="0"/>
            <a:ext cx="238125" cy="61261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8" name="Rectangle 7"/>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0" name="Rectangle 9"/>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1" name="Rectangle 10"/>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3" name="Content Placeholder 2"/>
          <p:cNvSpPr>
            <a:spLocks noGrp="1"/>
          </p:cNvSpPr>
          <p:nvPr>
            <p:ph idx="1"/>
          </p:nvPr>
        </p:nvSpPr>
        <p:spPr>
          <a:xfrm>
            <a:off x="263525" y="670679"/>
            <a:ext cx="11817639" cy="5896376"/>
          </a:xfrm>
        </p:spPr>
        <p:txBody>
          <a:bodyPr>
            <a:noAutofit/>
          </a:bodyPr>
          <a:lstStyle/>
          <a:p>
            <a:pPr marL="0" indent="0" algn="just">
              <a:buNone/>
            </a:pPr>
            <a:r>
              <a:rPr lang="en-US" altLang="en-US" sz="2300" b="1" dirty="0" smtClean="0">
                <a:latin typeface="Times New Roman" panose="02020603050405020304" pitchFamily="18" charset="0"/>
                <a:cs typeface="Times New Roman" panose="02020603050405020304" pitchFamily="18" charset="0"/>
              </a:rPr>
              <a:t>Approved guidelines will address the following issues that were hindering the </a:t>
            </a:r>
            <a:r>
              <a:rPr lang="en-US" altLang="en-US" sz="2300" b="1" dirty="0">
                <a:latin typeface="Times New Roman" panose="02020603050405020304" pitchFamily="18" charset="0"/>
                <a:cs typeface="Times New Roman" panose="02020603050405020304" pitchFamily="18" charset="0"/>
              </a:rPr>
              <a:t>i</a:t>
            </a:r>
            <a:r>
              <a:rPr lang="en-US" altLang="en-US" sz="2300" b="1" dirty="0" smtClean="0">
                <a:latin typeface="Times New Roman" panose="02020603050405020304" pitchFamily="18" charset="0"/>
                <a:cs typeface="Times New Roman" panose="02020603050405020304" pitchFamily="18" charset="0"/>
              </a:rPr>
              <a:t>mplementation </a:t>
            </a:r>
            <a:r>
              <a:rPr lang="en-US" altLang="en-US" sz="2300" b="1" dirty="0">
                <a:latin typeface="Times New Roman" panose="02020603050405020304" pitchFamily="18" charset="0"/>
                <a:cs typeface="Times New Roman" panose="02020603050405020304" pitchFamily="18" charset="0"/>
              </a:rPr>
              <a:t>of Workplace Learning Policy </a:t>
            </a:r>
            <a:r>
              <a:rPr lang="en-US" altLang="en-US" sz="2300" b="1" dirty="0" smtClean="0">
                <a:latin typeface="Times New Roman" panose="02020603050405020304" pitchFamily="18" charset="0"/>
                <a:cs typeface="Times New Roman" panose="02020603050405020304" pitchFamily="18" charset="0"/>
              </a:rPr>
              <a:t>:</a:t>
            </a:r>
            <a:endParaRPr lang="en-US" sz="2300"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q"/>
            </a:pPr>
            <a:r>
              <a:rPr lang="en-US" sz="2300" dirty="0" smtClean="0">
                <a:latin typeface="Times New Roman" panose="02020603050405020304" pitchFamily="18" charset="0"/>
                <a:cs typeface="Times New Roman" panose="02020603050405020304" pitchFamily="18" charset="0"/>
              </a:rPr>
              <a:t>Non-harmonized and uncoordinated WPL </a:t>
            </a:r>
            <a:r>
              <a:rPr lang="en-US" sz="2300" dirty="0">
                <a:latin typeface="Times New Roman" panose="02020603050405020304" pitchFamily="18" charset="0"/>
                <a:cs typeface="Times New Roman" panose="02020603050405020304" pitchFamily="18" charset="0"/>
              </a:rPr>
              <a:t>system </a:t>
            </a:r>
            <a:r>
              <a:rPr lang="en-US" sz="2300" dirty="0" smtClean="0">
                <a:latin typeface="Times New Roman" panose="02020603050405020304" pitchFamily="18" charset="0"/>
                <a:cs typeface="Times New Roman" panose="02020603050405020304" pitchFamily="18" charset="0"/>
              </a:rPr>
              <a:t>due to lack of clear responsibilities of key players and stakeholders;</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Eligibility criteria;</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Quality assurance;</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Assessment and certification;</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Programs approval;</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Accreditation of companies;</a:t>
            </a:r>
          </a:p>
          <a:p>
            <a:pPr lvl="1" algn="just">
              <a:buFont typeface="Wingdings" panose="05000000000000000000" pitchFamily="2" charset="2"/>
              <a:buChar char="ü"/>
            </a:pPr>
            <a:r>
              <a:rPr lang="en-US" sz="2300" dirty="0" smtClean="0">
                <a:latin typeface="Times New Roman" panose="02020603050405020304" pitchFamily="18" charset="0"/>
                <a:cs typeface="Times New Roman" panose="02020603050405020304" pitchFamily="18" charset="0"/>
              </a:rPr>
              <a:t>Duration of training programs…..</a:t>
            </a:r>
          </a:p>
          <a:p>
            <a:pPr lvl="0" algn="just">
              <a:buFont typeface="Wingdings" panose="05000000000000000000" pitchFamily="2" charset="2"/>
              <a:buChar char="q"/>
            </a:pPr>
            <a:r>
              <a:rPr lang="en-US" sz="2300" dirty="0" smtClean="0">
                <a:latin typeface="Times New Roman" panose="02020603050405020304" pitchFamily="18" charset="0"/>
                <a:cs typeface="Times New Roman" panose="02020603050405020304" pitchFamily="18" charset="0"/>
              </a:rPr>
              <a:t> Weak institutionalization of workplace learning interventions;</a:t>
            </a:r>
          </a:p>
          <a:p>
            <a:pPr lvl="0" algn="just">
              <a:buFont typeface="Wingdings" panose="05000000000000000000" pitchFamily="2" charset="2"/>
              <a:buChar char="q"/>
            </a:pPr>
            <a:r>
              <a:rPr lang="en-US" sz="2300" dirty="0" smtClean="0">
                <a:latin typeface="Times New Roman" panose="02020603050405020304" pitchFamily="18" charset="0"/>
                <a:cs typeface="Times New Roman" panose="02020603050405020304" pitchFamily="18" charset="0"/>
              </a:rPr>
              <a:t>Non-harmonized incentives provided by various actors to companies participating in the implementation of workplace learning interventions;</a:t>
            </a:r>
          </a:p>
          <a:p>
            <a:pPr lvl="0" algn="just">
              <a:buFont typeface="Wingdings" panose="05000000000000000000" pitchFamily="2" charset="2"/>
              <a:buChar char="q"/>
            </a:pPr>
            <a:r>
              <a:rPr lang="en-US" sz="2300" dirty="0" smtClean="0">
                <a:latin typeface="Times New Roman" panose="02020603050405020304" pitchFamily="18" charset="0"/>
                <a:cs typeface="Times New Roman" panose="02020603050405020304" pitchFamily="18" charset="0"/>
              </a:rPr>
              <a:t>Inadequate monitoring and evaluation of the workplace learning interventions ;</a:t>
            </a:r>
          </a:p>
          <a:p>
            <a:pPr lvl="0" algn="just">
              <a:buFont typeface="Wingdings" panose="05000000000000000000" pitchFamily="2" charset="2"/>
              <a:buChar char="q"/>
            </a:pPr>
            <a:r>
              <a:rPr lang="en-US" sz="2300" dirty="0" smtClean="0">
                <a:latin typeface="Times New Roman" panose="02020603050405020304" pitchFamily="18" charset="0"/>
                <a:cs typeface="Times New Roman" panose="02020603050405020304" pitchFamily="18" charset="0"/>
              </a:rPr>
              <a:t>Limited involvement of the </a:t>
            </a:r>
            <a:r>
              <a:rPr lang="en-US" sz="2300" dirty="0">
                <a:latin typeface="Times New Roman" panose="02020603050405020304" pitchFamily="18" charset="0"/>
                <a:cs typeface="Times New Roman" panose="02020603050405020304" pitchFamily="18" charset="0"/>
              </a:rPr>
              <a:t>private </a:t>
            </a:r>
            <a:r>
              <a:rPr lang="en-US" sz="2300" dirty="0" smtClean="0">
                <a:latin typeface="Times New Roman" panose="02020603050405020304" pitchFamily="18" charset="0"/>
                <a:cs typeface="Times New Roman" panose="02020603050405020304" pitchFamily="18" charset="0"/>
              </a:rPr>
              <a:t>sector in the implementation of workplace learning interventions;</a:t>
            </a:r>
          </a:p>
          <a:p>
            <a:pPr marL="0" lv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18652766"/>
      </p:ext>
    </p:extLst>
  </p:cSld>
  <p:clrMapOvr>
    <a:masterClrMapping/>
  </p:clrMapOvr>
  <p:transition spd="slow">
    <p:cover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524" y="0"/>
            <a:ext cx="11928475" cy="656824"/>
          </a:xfrm>
        </p:spPr>
        <p:style>
          <a:lnRef idx="2">
            <a:schemeClr val="accent6">
              <a:shade val="50000"/>
            </a:schemeClr>
          </a:lnRef>
          <a:fillRef idx="1">
            <a:schemeClr val="accent6"/>
          </a:fillRef>
          <a:effectRef idx="0">
            <a:schemeClr val="accent6"/>
          </a:effectRef>
          <a:fontRef idx="minor">
            <a:schemeClr val="lt1"/>
          </a:fontRef>
        </p:style>
        <p:txBody>
          <a:bodyPr anchor="ctr">
            <a:noAutofit/>
          </a:bodyPr>
          <a:lstStyle/>
          <a:p>
            <a:pPr algn="ctr">
              <a:defRPr/>
            </a:pPr>
            <a:r>
              <a:rPr lang="en-US" altLang="fr-FR" sz="3000" b="1" dirty="0" smtClean="0">
                <a:solidFill>
                  <a:schemeClr val="bg1"/>
                </a:solidFill>
                <a:latin typeface="Times New Roman" pitchFamily="18" charset="0"/>
                <a:ea typeface="ＭＳ Ｐゴシック" panose="020B0600070205080204" pitchFamily="34" charset="-128"/>
                <a:cs typeface="Times New Roman" pitchFamily="18" charset="0"/>
              </a:rPr>
              <a:t>GENERAL  GUIDELINES  ON  WPL  FOR</a:t>
            </a:r>
            <a:r>
              <a:rPr lang="en-US" altLang="fr-FR" sz="3200" b="1" dirty="0" smtClean="0">
                <a:solidFill>
                  <a:schemeClr val="bg1"/>
                </a:solidFill>
                <a:latin typeface="Times New Roman" pitchFamily="18" charset="0"/>
                <a:ea typeface="ＭＳ Ｐゴシック" panose="020B0600070205080204" pitchFamily="34" charset="-128"/>
                <a:cs typeface="Times New Roman" pitchFamily="18" charset="0"/>
              </a:rPr>
              <a:t>MS</a:t>
            </a:r>
            <a:endParaRPr lang="en-US" sz="3200" b="1" dirty="0" smtClean="0">
              <a:solidFill>
                <a:schemeClr val="bg1"/>
              </a:solidFill>
              <a:latin typeface="Times New Roman" pitchFamily="18" charset="0"/>
              <a:cs typeface="Times New Roman" pitchFamily="18" charset="0"/>
            </a:endParaRPr>
          </a:p>
        </p:txBody>
      </p:sp>
      <p:sp>
        <p:nvSpPr>
          <p:cNvPr id="9" name="Rectangle 8"/>
          <p:cNvSpPr/>
          <p:nvPr/>
        </p:nvSpPr>
        <p:spPr>
          <a:xfrm>
            <a:off x="-9525" y="0"/>
            <a:ext cx="238125" cy="61261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8" name="Rectangle 7"/>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0" name="Rectangle 9"/>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1" name="Rectangle 10"/>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graphicFrame>
        <p:nvGraphicFramePr>
          <p:cNvPr id="5" name="Diagram 4"/>
          <p:cNvGraphicFramePr/>
          <p:nvPr>
            <p:extLst>
              <p:ext uri="{D42A27DB-BD31-4B8C-83A1-F6EECF244321}">
                <p14:modId xmlns="" xmlns:p14="http://schemas.microsoft.com/office/powerpoint/2010/main" val="1710100127"/>
              </p:ext>
            </p:extLst>
          </p:nvPr>
        </p:nvGraphicFramePr>
        <p:xfrm>
          <a:off x="685800" y="656824"/>
          <a:ext cx="11360726" cy="5999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24592054"/>
      </p:ext>
    </p:extLst>
  </p:cSld>
  <p:clrMapOvr>
    <a:masterClrMapping/>
  </p:clrMapOvr>
  <p:transition spd="slow">
    <p:cover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5486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fr-FR" sz="2800" b="1" dirty="0" smtClean="0">
                <a:latin typeface="Arial" panose="020B0604020202020204" pitchFamily="34" charset="0"/>
                <a:ea typeface="ＭＳ Ｐゴシック" panose="020B0600070205080204" pitchFamily="34" charset="-128"/>
                <a:cs typeface="Arial" panose="020B0604020202020204" pitchFamily="34" charset="0"/>
              </a:rPr>
              <a:t>SPECIFIC </a:t>
            </a:r>
            <a:r>
              <a:rPr lang="en-US" altLang="fr-FR" sz="2800" b="1" dirty="0">
                <a:latin typeface="Arial" panose="020B0604020202020204" pitchFamily="34" charset="0"/>
                <a:ea typeface="ＭＳ Ｐゴシック" panose="020B0600070205080204" pitchFamily="34" charset="-128"/>
                <a:cs typeface="Arial" panose="020B0604020202020204" pitchFamily="34" charset="0"/>
              </a:rPr>
              <a:t>GUIDELINES </a:t>
            </a:r>
            <a:r>
              <a:rPr lang="en-US" altLang="fr-FR" sz="2800" b="1" dirty="0" smtClean="0">
                <a:latin typeface="Arial" panose="020B0604020202020204" pitchFamily="34" charset="0"/>
                <a:ea typeface="ＭＳ Ｐゴシック" panose="020B0600070205080204" pitchFamily="34" charset="-128"/>
                <a:cs typeface="Arial" panose="020B0604020202020204" pitchFamily="34" charset="0"/>
              </a:rPr>
              <a:t> FOR EACH FORM OF WPL</a:t>
            </a:r>
            <a:endParaRPr lang="en-US" sz="2800" b="1" dirty="0" smtClean="0">
              <a:latin typeface="Cambria" panose="02040503050406030204" pitchFamily="18" charset="0"/>
              <a:ea typeface="Cambria" panose="02040503050406030204" pitchFamily="18" charset="0"/>
            </a:endParaRPr>
          </a:p>
        </p:txBody>
      </p:sp>
      <p:graphicFrame>
        <p:nvGraphicFramePr>
          <p:cNvPr id="11" name="Diagram 10"/>
          <p:cNvGraphicFramePr/>
          <p:nvPr>
            <p:extLst>
              <p:ext uri="{D42A27DB-BD31-4B8C-83A1-F6EECF244321}">
                <p14:modId xmlns="" xmlns:p14="http://schemas.microsoft.com/office/powerpoint/2010/main" val="2821670266"/>
              </p:ext>
            </p:extLst>
          </p:nvPr>
        </p:nvGraphicFramePr>
        <p:xfrm>
          <a:off x="391886" y="731520"/>
          <a:ext cx="11625943" cy="5792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a:xfrm>
            <a:off x="2948856" y="852770"/>
            <a:ext cx="1045029" cy="28738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02</a:t>
            </a:r>
            <a:endParaRPr lang="en-US" b="1" dirty="0"/>
          </a:p>
        </p:txBody>
      </p:sp>
      <p:sp>
        <p:nvSpPr>
          <p:cNvPr id="15" name="Rounded Rectangle 14"/>
          <p:cNvSpPr/>
          <p:nvPr/>
        </p:nvSpPr>
        <p:spPr>
          <a:xfrm>
            <a:off x="10352438" y="734031"/>
            <a:ext cx="1045029" cy="28738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05</a:t>
            </a:r>
            <a:endParaRPr lang="en-US" b="1" dirty="0"/>
          </a:p>
        </p:txBody>
      </p:sp>
      <p:sp>
        <p:nvSpPr>
          <p:cNvPr id="16" name="Rounded Rectangle 15"/>
          <p:cNvSpPr/>
          <p:nvPr/>
        </p:nvSpPr>
        <p:spPr>
          <a:xfrm>
            <a:off x="7983750" y="781594"/>
            <a:ext cx="1045029" cy="28738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04</a:t>
            </a:r>
            <a:endParaRPr lang="en-US" b="1" dirty="0"/>
          </a:p>
        </p:txBody>
      </p:sp>
      <p:sp>
        <p:nvSpPr>
          <p:cNvPr id="17" name="Rounded Rectangle 16"/>
          <p:cNvSpPr/>
          <p:nvPr/>
        </p:nvSpPr>
        <p:spPr>
          <a:xfrm>
            <a:off x="5260960" y="852769"/>
            <a:ext cx="1045029" cy="28738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03</a:t>
            </a:r>
            <a:endParaRPr lang="en-US" b="1" dirty="0"/>
          </a:p>
        </p:txBody>
      </p:sp>
      <p:sp>
        <p:nvSpPr>
          <p:cNvPr id="18" name="Rounded Rectangle 17"/>
          <p:cNvSpPr/>
          <p:nvPr/>
        </p:nvSpPr>
        <p:spPr>
          <a:xfrm>
            <a:off x="776402" y="852771"/>
            <a:ext cx="1045029" cy="28738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01</a:t>
            </a:r>
            <a:endParaRPr lang="en-US" b="1" dirty="0"/>
          </a:p>
        </p:txBody>
      </p:sp>
      <p:sp>
        <p:nvSpPr>
          <p:cNvPr id="19" name="Rectangle 18"/>
          <p:cNvSpPr/>
          <p:nvPr/>
        </p:nvSpPr>
        <p:spPr>
          <a:xfrm>
            <a:off x="0" y="452846"/>
            <a:ext cx="299085" cy="6405154"/>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21" name="Rectangle 20"/>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22" name="Rectangle 21"/>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2862856127"/>
      </p:ext>
    </p:extLst>
  </p:cSld>
  <p:clrMapOvr>
    <a:masterClrMapping/>
  </p:clrMapOvr>
  <p:transition spd="slow">
    <p:cover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840" y="0"/>
            <a:ext cx="11764108" cy="51380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gn="ctr"/>
            <a:r>
              <a:rPr lang="en-US" sz="3200" b="1" kern="0" dirty="0" smtClean="0">
                <a:latin typeface="Malgun Gothic" panose="020B0503020000020004" pitchFamily="34" charset="-127"/>
                <a:ea typeface="Arial" panose="020B0604020202020204" pitchFamily="34" charset="0"/>
              </a:rPr>
              <a:t>WPL FINANCING GUIDELINES</a:t>
            </a:r>
            <a:endParaRPr lang="en-US" sz="3200" b="1" kern="0" dirty="0">
              <a:latin typeface="Arial" panose="020B0604020202020204" pitchFamily="34" charset="0"/>
              <a:ea typeface="Arial" panose="020B0604020202020204" pitchFamily="34" charset="0"/>
            </a:endParaRPr>
          </a:p>
        </p:txBody>
      </p:sp>
      <p:sp>
        <p:nvSpPr>
          <p:cNvPr id="4" name="Rectangle 3"/>
          <p:cNvSpPr/>
          <p:nvPr/>
        </p:nvSpPr>
        <p:spPr>
          <a:xfrm>
            <a:off x="296090" y="567383"/>
            <a:ext cx="11590858" cy="120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buFont typeface="Wingdings" panose="05000000000000000000" pitchFamily="2" charset="2"/>
              <a:buChar char="q"/>
            </a:pPr>
            <a:endParaRPr lang="en-GB" dirty="0" smtClean="0">
              <a:solidFill>
                <a:schemeClr val="tx1"/>
              </a:solidFill>
              <a:latin typeface="Times New Roman" panose="02020603050405020304" pitchFamily="18" charset="0"/>
              <a:cs typeface="Times New Roman" panose="02020603050405020304" pitchFamily="18" charset="0"/>
            </a:endParaRPr>
          </a:p>
          <a:p>
            <a:pPr marL="742950" lvl="1" indent="-285750" algn="just">
              <a:lnSpc>
                <a:spcPct val="150000"/>
              </a:lnSpc>
              <a:buFont typeface="Wingdings" panose="05000000000000000000" pitchFamily="2" charset="2"/>
              <a:buChar char="Ø"/>
            </a:pPr>
            <a:r>
              <a:rPr lang="en-GB" sz="1600" dirty="0" smtClean="0">
                <a:solidFill>
                  <a:schemeClr val="tx1"/>
                </a:solidFill>
                <a:latin typeface="Times New Roman" panose="02020603050405020304" pitchFamily="18" charset="0"/>
                <a:cs typeface="Times New Roman" panose="02020603050405020304" pitchFamily="18" charset="0"/>
              </a:rPr>
              <a:t>Financial </a:t>
            </a:r>
            <a:r>
              <a:rPr lang="en-GB" sz="1600" dirty="0">
                <a:solidFill>
                  <a:schemeClr val="tx1"/>
                </a:solidFill>
                <a:latin typeface="Times New Roman" panose="02020603050405020304" pitchFamily="18" charset="0"/>
                <a:cs typeface="Times New Roman" panose="02020603050405020304" pitchFamily="18" charset="0"/>
              </a:rPr>
              <a:t>requirements are part of the resources required for effective WPL Programmes </a:t>
            </a:r>
            <a:r>
              <a:rPr lang="en-GB" sz="1600" dirty="0" smtClean="0">
                <a:solidFill>
                  <a:schemeClr val="tx1"/>
                </a:solidFill>
                <a:latin typeface="Times New Roman" panose="02020603050405020304" pitchFamily="18" charset="0"/>
                <a:cs typeface="Times New Roman" panose="02020603050405020304" pitchFamily="18" charset="0"/>
              </a:rPr>
              <a:t>implementation</a:t>
            </a:r>
          </a:p>
          <a:p>
            <a:pPr marL="742950" lvl="1" indent="-285750" algn="just">
              <a:buFont typeface="Wingdings" panose="05000000000000000000" pitchFamily="2" charset="2"/>
              <a:buChar char="Ø"/>
            </a:pPr>
            <a:r>
              <a:rPr lang="en-GB" sz="1600"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Depending on the nature of training and funding intervention, WPL will cover but not limited to the costs of infrastructure, equipment, capacity building, consumables, </a:t>
            </a:r>
            <a:r>
              <a:rPr lang="en-GB" sz="1600" dirty="0" smtClean="0">
                <a:solidFill>
                  <a:srgbClr val="000000"/>
                </a:solidFill>
                <a:latin typeface="Times New Roman" panose="02020603050405020304" pitchFamily="18" charset="0"/>
                <a:ea typeface="Arial" panose="020B0604020202020204" pitchFamily="34" charset="0"/>
                <a:cs typeface="Times New Roman" panose="02020603050405020304" pitchFamily="18" charset="0"/>
              </a:rPr>
              <a:t>salaries for trainers, </a:t>
            </a:r>
            <a:r>
              <a:rPr lang="en-GB" sz="1600"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transport costs, stipend, meals and accommodation, school fees, utilities, insurance, mission and communication allowances, and study tours and other administrative costs.</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a:p>
            <a:pPr lvl="1"/>
            <a:endParaRPr lang="en-US" b="1" dirty="0">
              <a:solidFill>
                <a:schemeClr val="tx1"/>
              </a:solidFill>
            </a:endParaRPr>
          </a:p>
        </p:txBody>
      </p:sp>
      <p:graphicFrame>
        <p:nvGraphicFramePr>
          <p:cNvPr id="11" name="Diagram 10"/>
          <p:cNvGraphicFramePr/>
          <p:nvPr>
            <p:extLst>
              <p:ext uri="{D42A27DB-BD31-4B8C-83A1-F6EECF244321}">
                <p14:modId xmlns="" xmlns:p14="http://schemas.microsoft.com/office/powerpoint/2010/main" val="1188682124"/>
              </p:ext>
            </p:extLst>
          </p:nvPr>
        </p:nvGraphicFramePr>
        <p:xfrm>
          <a:off x="833328" y="1921563"/>
          <a:ext cx="10821432" cy="4400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p:cNvGraphicFramePr/>
          <p:nvPr>
            <p:extLst/>
          </p:nvPr>
        </p:nvGraphicFramePr>
        <p:xfrm>
          <a:off x="296090" y="6322421"/>
          <a:ext cx="11895909" cy="53557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Rectangle 9"/>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2" name="Rectangle 11"/>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3" name="Rectangle 12"/>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1151424160"/>
      </p:ext>
    </p:extLst>
  </p:cSld>
  <p:clrMapOvr>
    <a:masterClrMapping/>
  </p:clrMapOvr>
  <p:transition spd="slow">
    <p:cover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1" y="0"/>
            <a:ext cx="12191999" cy="5312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smtClean="0">
                <a:latin typeface="Times New Roman" pitchFamily="18" charset="0"/>
                <a:cs typeface="Times New Roman" pitchFamily="18" charset="0"/>
              </a:rPr>
              <a:t>INSTITUTIONAL ROLES AND RESPONSIBILITIES</a:t>
            </a:r>
          </a:p>
        </p:txBody>
      </p:sp>
      <p:sp>
        <p:nvSpPr>
          <p:cNvPr id="7" name="Rectangle 6"/>
          <p:cNvSpPr/>
          <p:nvPr/>
        </p:nvSpPr>
        <p:spPr>
          <a:xfrm>
            <a:off x="19051" y="452847"/>
            <a:ext cx="299085" cy="6405154"/>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76" y="1"/>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9" name="Rectangle 8"/>
          <p:cNvSpPr/>
          <p:nvPr/>
        </p:nvSpPr>
        <p:spPr>
          <a:xfrm>
            <a:off x="0" y="3352801"/>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1" name="Rectangle 10"/>
          <p:cNvSpPr/>
          <p:nvPr/>
        </p:nvSpPr>
        <p:spPr>
          <a:xfrm>
            <a:off x="19051" y="5230814"/>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graphicFrame>
        <p:nvGraphicFramePr>
          <p:cNvPr id="2" name="Table 1"/>
          <p:cNvGraphicFramePr>
            <a:graphicFrameLocks noGrp="1"/>
          </p:cNvGraphicFramePr>
          <p:nvPr>
            <p:extLst>
              <p:ext uri="{D42A27DB-BD31-4B8C-83A1-F6EECF244321}">
                <p14:modId xmlns="" xmlns:p14="http://schemas.microsoft.com/office/powerpoint/2010/main" val="598693302"/>
              </p:ext>
            </p:extLst>
          </p:nvPr>
        </p:nvGraphicFramePr>
        <p:xfrm>
          <a:off x="387926" y="590422"/>
          <a:ext cx="11804073" cy="6048651"/>
        </p:xfrm>
        <a:graphic>
          <a:graphicData uri="http://schemas.openxmlformats.org/drawingml/2006/table">
            <a:tbl>
              <a:tblPr firstRow="1" firstCol="1" bandRow="1">
                <a:tableStyleId>{5C22544A-7EE6-4342-B048-85BDC9FD1C3A}</a:tableStyleId>
              </a:tblPr>
              <a:tblGrid>
                <a:gridCol w="7147345">
                  <a:extLst>
                    <a:ext uri="{9D8B030D-6E8A-4147-A177-3AD203B41FA5}">
                      <a16:colId xmlns="" xmlns:a16="http://schemas.microsoft.com/office/drawing/2014/main" val="119407164"/>
                    </a:ext>
                  </a:extLst>
                </a:gridCol>
                <a:gridCol w="4656728">
                  <a:extLst>
                    <a:ext uri="{9D8B030D-6E8A-4147-A177-3AD203B41FA5}">
                      <a16:colId xmlns="" xmlns:a16="http://schemas.microsoft.com/office/drawing/2014/main" val="3145142320"/>
                    </a:ext>
                  </a:extLst>
                </a:gridCol>
              </a:tblGrid>
              <a:tr h="545894">
                <a:tc>
                  <a:txBody>
                    <a:bodyPr/>
                    <a:lstStyle/>
                    <a:p>
                      <a:pPr marL="0" marR="0">
                        <a:spcBef>
                          <a:spcPts val="0"/>
                        </a:spcBef>
                        <a:spcAft>
                          <a:spcPts val="800"/>
                        </a:spcAft>
                      </a:pPr>
                      <a:r>
                        <a:rPr lang="en-US" sz="1800" dirty="0">
                          <a:solidFill>
                            <a:schemeClr val="bg1"/>
                          </a:solidFill>
                          <a:effectLst/>
                          <a:latin typeface="Times New Roman" panose="02020603050405020304" pitchFamily="18" charset="0"/>
                          <a:cs typeface="Times New Roman" panose="02020603050405020304" pitchFamily="18" charset="0"/>
                        </a:rPr>
                        <a:t>  Management Dimension1-Coordination</a:t>
                      </a:r>
                      <a:endParaRPr lang="en-US" sz="18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23843" marR="23843" marT="0" marB="0">
                    <a:solidFill>
                      <a:schemeClr val="accent1">
                        <a:lumMod val="40000"/>
                        <a:lumOff val="60000"/>
                      </a:schemeClr>
                    </a:solidFill>
                  </a:tcPr>
                </a:tc>
                <a:tc>
                  <a:txBody>
                    <a:bodyPr/>
                    <a:lstStyle/>
                    <a:p>
                      <a:pPr marL="0" marR="0">
                        <a:spcBef>
                          <a:spcPts val="0"/>
                        </a:spcBef>
                        <a:spcAft>
                          <a:spcPts val="800"/>
                        </a:spcAft>
                      </a:pPr>
                      <a:r>
                        <a:rPr lang="fr-BE" sz="1800" dirty="0">
                          <a:solidFill>
                            <a:schemeClr val="bg1"/>
                          </a:solidFill>
                          <a:effectLst/>
                          <a:latin typeface="Times New Roman" panose="02020603050405020304" pitchFamily="18" charset="0"/>
                          <a:cs typeface="Times New Roman" panose="02020603050405020304" pitchFamily="18" charset="0"/>
                        </a:rPr>
                        <a:t>Management Dimension2- </a:t>
                      </a:r>
                      <a:r>
                        <a:rPr lang="fr-BE" sz="1800" dirty="0" err="1">
                          <a:solidFill>
                            <a:schemeClr val="bg1"/>
                          </a:solidFill>
                          <a:effectLst/>
                          <a:latin typeface="Times New Roman" panose="02020603050405020304" pitchFamily="18" charset="0"/>
                          <a:cs typeface="Times New Roman" panose="02020603050405020304" pitchFamily="18" charset="0"/>
                        </a:rPr>
                        <a:t>Accreditation</a:t>
                      </a:r>
                      <a:r>
                        <a:rPr lang="fr-BE" sz="1800" dirty="0">
                          <a:solidFill>
                            <a:schemeClr val="bg1"/>
                          </a:solidFill>
                          <a:effectLst/>
                          <a:latin typeface="Times New Roman" panose="02020603050405020304" pitchFamily="18" charset="0"/>
                          <a:cs typeface="Times New Roman" panose="02020603050405020304" pitchFamily="18" charset="0"/>
                        </a:rPr>
                        <a:t> &amp; </a:t>
                      </a:r>
                      <a:r>
                        <a:rPr lang="fr-BE" sz="1800" dirty="0" err="1">
                          <a:solidFill>
                            <a:schemeClr val="bg1"/>
                          </a:solidFill>
                          <a:effectLst/>
                          <a:latin typeface="Times New Roman" panose="02020603050405020304" pitchFamily="18" charset="0"/>
                          <a:cs typeface="Times New Roman" panose="02020603050405020304" pitchFamily="18" charset="0"/>
                        </a:rPr>
                        <a:t>Quality</a:t>
                      </a:r>
                      <a:r>
                        <a:rPr lang="fr-BE" sz="1800" dirty="0">
                          <a:solidFill>
                            <a:schemeClr val="bg1"/>
                          </a:solidFill>
                          <a:effectLst/>
                          <a:latin typeface="Times New Roman" panose="02020603050405020304" pitchFamily="18" charset="0"/>
                          <a:cs typeface="Times New Roman" panose="02020603050405020304" pitchFamily="18" charset="0"/>
                        </a:rPr>
                        <a:t> assurance</a:t>
                      </a:r>
                      <a:endParaRPr lang="en-US" sz="18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23843" marR="23843" marT="0" marB="0">
                    <a:solidFill>
                      <a:schemeClr val="accent1">
                        <a:lumMod val="40000"/>
                        <a:lumOff val="60000"/>
                      </a:schemeClr>
                    </a:solidFill>
                  </a:tcPr>
                </a:tc>
                <a:extLst>
                  <a:ext uri="{0D108BD9-81ED-4DB2-BD59-A6C34878D82A}">
                    <a16:rowId xmlns="" xmlns:a16="http://schemas.microsoft.com/office/drawing/2014/main" val="3572282545"/>
                  </a:ext>
                </a:extLst>
              </a:tr>
              <a:tr h="5500011">
                <a:tc>
                  <a:txBody>
                    <a:bodyPr/>
                    <a:lstStyle/>
                    <a:p>
                      <a:pPr marL="0" marR="0" algn="just" defTabSz="914400" rtl="0" eaLnBrk="1" latinLnBrk="0" hangingPunct="1">
                        <a:lnSpc>
                          <a:spcPct val="100000"/>
                        </a:lnSpc>
                        <a:spcBef>
                          <a:spcPts val="0"/>
                        </a:spcBef>
                        <a:spcAft>
                          <a:spcPts val="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MIFOTRA</a:t>
                      </a:r>
                      <a:endParaRPr lang="en-US" sz="1800" b="1" kern="1200" dirty="0">
                        <a:solidFill>
                          <a:schemeClr val="tx1"/>
                        </a:solidFill>
                        <a:effectLst/>
                        <a:latin typeface="Times New Roman" panose="02020603050405020304" pitchFamily="18" charset="0"/>
                        <a:ea typeface="+mn-ea"/>
                        <a:cs typeface="Times New Roman" panose="02020603050405020304" pitchFamily="18" charset="0"/>
                      </a:endParaRPr>
                    </a:p>
                    <a:p>
                      <a:pPr marL="0" marR="0" algn="just" defTabSz="914400" rtl="0" eaLnBrk="1" latinLnBrk="0" hangingPunct="1">
                        <a:lnSpc>
                          <a:spcPct val="100000"/>
                        </a:lnSpc>
                        <a:spcBef>
                          <a:spcPts val="0"/>
                        </a:spcBef>
                        <a:spcAft>
                          <a:spcPts val="0"/>
                        </a:spcAft>
                      </a:pPr>
                      <a:r>
                        <a:rPr lang="en-US" sz="1800" b="0" kern="1200" dirty="0">
                          <a:solidFill>
                            <a:schemeClr val="tx1"/>
                          </a:solidFill>
                          <a:effectLst/>
                          <a:latin typeface="Times New Roman" panose="02020603050405020304" pitchFamily="18" charset="0"/>
                          <a:ea typeface="+mn-ea"/>
                          <a:cs typeface="Times New Roman" panose="02020603050405020304" pitchFamily="18" charset="0"/>
                        </a:rPr>
                        <a:t>As responsible for coordination of the implementation of WPL  </a:t>
                      </a: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               </a:t>
                      </a:r>
                    </a:p>
                    <a:p>
                      <a:pPr marL="0" marR="0" algn="just" defTabSz="914400" rtl="0" eaLnBrk="1" latinLnBrk="0" hangingPunct="1">
                        <a:lnSpc>
                          <a:spcPct val="100000"/>
                        </a:lnSpc>
                        <a:spcBef>
                          <a:spcPts val="0"/>
                        </a:spcBef>
                        <a:spcAft>
                          <a:spcPts val="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MINEDUC</a:t>
                      </a:r>
                      <a:endParaRPr lang="en-US" sz="1800" b="1" kern="1200" dirty="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a:t>
                      </a:r>
                      <a:r>
                        <a:rPr lang="en-US" sz="1800" b="0" kern="1200" dirty="0">
                          <a:solidFill>
                            <a:schemeClr val="tx1"/>
                          </a:solidFill>
                          <a:effectLst/>
                          <a:latin typeface="Times New Roman" panose="02020603050405020304" pitchFamily="18" charset="0"/>
                          <a:ea typeface="+mn-ea"/>
                          <a:cs typeface="Times New Roman" panose="02020603050405020304" pitchFamily="18" charset="0"/>
                        </a:rPr>
                        <a:t>Coordinating the development  of the </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curricula, training quality assurance </a:t>
                      </a:r>
                      <a:r>
                        <a:rPr lang="en-US" sz="1800" b="0" kern="1200" dirty="0">
                          <a:solidFill>
                            <a:schemeClr val="tx1"/>
                          </a:solidFill>
                          <a:effectLst/>
                          <a:latin typeface="Times New Roman" panose="02020603050405020304" pitchFamily="18" charset="0"/>
                          <a:ea typeface="+mn-ea"/>
                          <a:cs typeface="Times New Roman" panose="02020603050405020304" pitchFamily="18" charset="0"/>
                        </a:rPr>
                        <a:t>for </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dual training, IBT and industrial attachment</a:t>
                      </a:r>
                      <a:endParaRPr lang="en-US" sz="1800" b="0" kern="1200" dirty="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 MINECOFIN</a:t>
                      </a:r>
                      <a:endParaRPr lang="en-US" sz="1800" b="1" kern="1200" dirty="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Mobilization and funding of the WPL interventions</a:t>
                      </a: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 </a:t>
                      </a: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Provision</a:t>
                      </a:r>
                      <a:r>
                        <a:rPr lang="en-US" sz="1800" b="0" kern="1200" baseline="0" dirty="0" smtClean="0">
                          <a:solidFill>
                            <a:schemeClr val="tx1"/>
                          </a:solidFill>
                          <a:effectLst/>
                          <a:latin typeface="Times New Roman" panose="02020603050405020304" pitchFamily="18" charset="0"/>
                          <a:ea typeface="+mn-ea"/>
                          <a:cs typeface="Times New Roman" panose="02020603050405020304" pitchFamily="18" charset="0"/>
                        </a:rPr>
                        <a:t> of incentives and approval of a levy grant system</a:t>
                      </a:r>
                      <a:endParaRPr lang="en-US" sz="18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MINICOM </a:t>
                      </a: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Participate in the process of designing and adoption of non monetary  incentives  to companies and a Levy-grant system that will ensure sustainable financing for workplace learning</a:t>
                      </a:r>
                    </a:p>
                    <a:p>
                      <a:pPr marL="0" algn="just" defTabSz="914400" rtl="0" eaLnBrk="1" latinLnBrk="0" hangingPunct="1">
                        <a:lnSpc>
                          <a:spcPct val="100000"/>
                        </a:lnSpc>
                        <a:spcAft>
                          <a:spcPts val="80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PSF</a:t>
                      </a:r>
                      <a:endParaRPr lang="en-US" sz="1800" b="1" kern="1200" dirty="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a:t>
                      </a:r>
                      <a:r>
                        <a:rPr lang="en-US" sz="1800" b="0" kern="1200" dirty="0">
                          <a:solidFill>
                            <a:schemeClr val="tx1"/>
                          </a:solidFill>
                          <a:effectLst/>
                          <a:latin typeface="Times New Roman" panose="02020603050405020304" pitchFamily="18" charset="0"/>
                          <a:ea typeface="+mn-ea"/>
                          <a:cs typeface="Times New Roman" panose="02020603050405020304" pitchFamily="18" charset="0"/>
                        </a:rPr>
                        <a:t>Raise awareness of WPL among companies, and financial resource mobilization  </a:t>
                      </a:r>
                      <a:endParaRPr lang="en-US" sz="18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algn="just" defTabSz="914400" rtl="0" eaLnBrk="1" latinLnBrk="0" hangingPunct="1">
                        <a:lnSpc>
                          <a:spcPct val="100000"/>
                        </a:lnSpc>
                        <a:spcAft>
                          <a:spcPts val="800"/>
                        </a:spcAft>
                      </a:pP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MIGEPROF&amp;MYCULTURE: </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Awareness of the WPL interventions among </a:t>
                      </a:r>
                      <a:r>
                        <a:rPr lang="en-US" sz="1800" b="0" kern="1200" baseline="0" dirty="0" smtClean="0">
                          <a:solidFill>
                            <a:schemeClr val="tx1"/>
                          </a:solidFill>
                          <a:effectLst/>
                          <a:latin typeface="Times New Roman" panose="02020603050405020304" pitchFamily="18" charset="0"/>
                          <a:ea typeface="+mn-ea"/>
                          <a:cs typeface="Times New Roman" panose="02020603050405020304" pitchFamily="18" charset="0"/>
                        </a:rPr>
                        <a:t> beneficiaries</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                          </a:t>
                      </a:r>
                    </a:p>
                  </a:txBody>
                  <a:tcPr marL="23843" marR="23843" marT="0" marB="0">
                    <a:solidFill>
                      <a:schemeClr val="accent1">
                        <a:lumMod val="40000"/>
                        <a:lumOff val="60000"/>
                      </a:schemeClr>
                    </a:solidFill>
                  </a:tcPr>
                </a:tc>
                <a:tc>
                  <a:txBody>
                    <a:bodyPr/>
                    <a:lstStyle/>
                    <a:p>
                      <a:pPr marL="0" marR="0">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           NESA</a:t>
                      </a:r>
                    </a:p>
                    <a:p>
                      <a:pPr algn="just">
                        <a:spcAft>
                          <a:spcPts val="800"/>
                        </a:spcAft>
                      </a:pPr>
                      <a:r>
                        <a:rPr lang="en-US" sz="1800" dirty="0">
                          <a:solidFill>
                            <a:schemeClr val="tx1"/>
                          </a:solidFill>
                          <a:effectLst/>
                          <a:latin typeface="Times New Roman" panose="02020603050405020304" pitchFamily="18" charset="0"/>
                          <a:cs typeface="Times New Roman" panose="02020603050405020304" pitchFamily="18" charset="0"/>
                        </a:rPr>
                        <a:t>-Leading the process of quality assurance and inspection of </a:t>
                      </a:r>
                      <a:r>
                        <a:rPr lang="en-US" sz="1800" dirty="0" smtClean="0">
                          <a:solidFill>
                            <a:schemeClr val="tx1"/>
                          </a:solidFill>
                          <a:effectLst/>
                          <a:latin typeface="Times New Roman" panose="02020603050405020304" pitchFamily="18" charset="0"/>
                          <a:cs typeface="Times New Roman" panose="02020603050405020304" pitchFamily="18" charset="0"/>
                        </a:rPr>
                        <a:t>apprenticeship, IBT </a:t>
                      </a:r>
                      <a:r>
                        <a:rPr lang="en-US" sz="1800" dirty="0">
                          <a:solidFill>
                            <a:schemeClr val="tx1"/>
                          </a:solidFill>
                          <a:effectLst/>
                          <a:latin typeface="Times New Roman" panose="02020603050405020304" pitchFamily="18" charset="0"/>
                          <a:cs typeface="Times New Roman" panose="02020603050405020304" pitchFamily="18" charset="0"/>
                        </a:rPr>
                        <a:t>and industrial attachment programs in TVET schools up to level 5 and companies</a:t>
                      </a:r>
                    </a:p>
                    <a:p>
                      <a:pPr algn="just">
                        <a:spcAft>
                          <a:spcPts val="800"/>
                        </a:spcAft>
                      </a:pPr>
                      <a:r>
                        <a:rPr lang="en-US" sz="1800" dirty="0">
                          <a:solidFill>
                            <a:schemeClr val="tx1"/>
                          </a:solidFill>
                          <a:effectLst/>
                          <a:latin typeface="Times New Roman" panose="02020603050405020304" pitchFamily="18" charset="0"/>
                          <a:cs typeface="Times New Roman" panose="02020603050405020304" pitchFamily="18" charset="0"/>
                        </a:rPr>
                        <a:t>-Validate the curricula the be used in WPL</a:t>
                      </a:r>
                    </a:p>
                    <a:p>
                      <a:pPr>
                        <a:spcAft>
                          <a:spcPts val="800"/>
                        </a:spcAft>
                      </a:pPr>
                      <a:r>
                        <a:rPr lang="en-US" sz="1800" dirty="0" smtClean="0">
                          <a:solidFill>
                            <a:schemeClr val="tx1"/>
                          </a:solidFill>
                          <a:effectLst/>
                          <a:latin typeface="Times New Roman" panose="02020603050405020304" pitchFamily="18" charset="0"/>
                          <a:cs typeface="Times New Roman" panose="02020603050405020304" pitchFamily="18" charset="0"/>
                        </a:rPr>
                        <a:t>               </a:t>
                      </a:r>
                      <a:r>
                        <a:rPr lang="en-US" sz="1800" b="1" dirty="0">
                          <a:solidFill>
                            <a:schemeClr val="tx1"/>
                          </a:solidFill>
                          <a:effectLst/>
                          <a:latin typeface="Times New Roman" panose="02020603050405020304" pitchFamily="18" charset="0"/>
                          <a:cs typeface="Times New Roman" panose="02020603050405020304" pitchFamily="18" charset="0"/>
                        </a:rPr>
                        <a:t>HEC</a:t>
                      </a:r>
                    </a:p>
                    <a:p>
                      <a:pPr algn="just">
                        <a:spcAft>
                          <a:spcPts val="800"/>
                        </a:spcAft>
                      </a:pPr>
                      <a:r>
                        <a:rPr lang="en-US" sz="1800" dirty="0">
                          <a:solidFill>
                            <a:schemeClr val="tx1"/>
                          </a:solidFill>
                          <a:effectLst/>
                          <a:latin typeface="Times New Roman" panose="02020603050405020304" pitchFamily="18" charset="0"/>
                          <a:cs typeface="Times New Roman" panose="02020603050405020304" pitchFamily="18" charset="0"/>
                        </a:rPr>
                        <a:t>-Leading the process of quality assurance and inspection of dual apprenticeship and industrial attachment in higher learning </a:t>
                      </a:r>
                      <a:r>
                        <a:rPr lang="en-US" sz="1800" dirty="0" smtClean="0">
                          <a:solidFill>
                            <a:schemeClr val="tx1"/>
                          </a:solidFill>
                          <a:effectLst/>
                          <a:latin typeface="Times New Roman" panose="02020603050405020304" pitchFamily="18" charset="0"/>
                          <a:cs typeface="Times New Roman" panose="02020603050405020304" pitchFamily="18" charset="0"/>
                        </a:rPr>
                        <a:t>institutions</a:t>
                      </a:r>
                      <a:endParaRPr lang="en-US" sz="1800" dirty="0">
                        <a:solidFill>
                          <a:schemeClr val="tx1"/>
                        </a:solidFill>
                        <a:effectLst/>
                        <a:latin typeface="Times New Roman" panose="02020603050405020304" pitchFamily="18" charset="0"/>
                        <a:cs typeface="Times New Roman" panose="02020603050405020304" pitchFamily="18" charset="0"/>
                      </a:endParaRPr>
                    </a:p>
                    <a:p>
                      <a:pPr algn="just">
                        <a:spcAft>
                          <a:spcPts val="800"/>
                        </a:spcAft>
                      </a:pPr>
                      <a:r>
                        <a:rPr lang="en-US" sz="1800" dirty="0">
                          <a:solidFill>
                            <a:schemeClr val="tx1"/>
                          </a:solidFill>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Sector Skills Councils</a:t>
                      </a:r>
                    </a:p>
                    <a:p>
                      <a:pPr algn="just">
                        <a:lnSpc>
                          <a:spcPct val="115000"/>
                        </a:lnSpc>
                      </a:pPr>
                      <a:r>
                        <a:rPr lang="en-US" sz="1800" dirty="0">
                          <a:solidFill>
                            <a:schemeClr val="tx1"/>
                          </a:solidFill>
                          <a:effectLst/>
                          <a:latin typeface="Times New Roman" panose="02020603050405020304" pitchFamily="18" charset="0"/>
                          <a:cs typeface="Times New Roman" panose="02020603050405020304" pitchFamily="18" charset="0"/>
                        </a:rPr>
                        <a:t>-Assessing the sector skills’ gaps and recommend appropriate measures for their remedial;</a:t>
                      </a:r>
                    </a:p>
                    <a:p>
                      <a:pPr algn="just">
                        <a:lnSpc>
                          <a:spcPct val="115000"/>
                        </a:lnSpc>
                      </a:pPr>
                      <a:endParaRPr lang="en-US"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23843" marR="23843" marT="0" marB="0"/>
                </a:tc>
                <a:extLst>
                  <a:ext uri="{0D108BD9-81ED-4DB2-BD59-A6C34878D82A}">
                    <a16:rowId xmlns="" xmlns:a16="http://schemas.microsoft.com/office/drawing/2014/main" val="1782289736"/>
                  </a:ext>
                </a:extLst>
              </a:tr>
            </a:tbl>
          </a:graphicData>
        </a:graphic>
      </p:graphicFrame>
    </p:spTree>
    <p:extLst>
      <p:ext uri="{BB962C8B-B14F-4D97-AF65-F5344CB8AC3E}">
        <p14:creationId xmlns="" xmlns:p14="http://schemas.microsoft.com/office/powerpoint/2010/main" val="4208688816"/>
      </p:ext>
    </p:extLst>
  </p:cSld>
  <p:clrMapOvr>
    <a:masterClrMapping/>
  </p:clrMapOvr>
  <p:transition spd="slow">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1999" cy="5312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smtClean="0"/>
              <a:t>INSTITUTIONAL ROLES AND RESPONSIBILITIES(Cont’d)</a:t>
            </a:r>
          </a:p>
        </p:txBody>
      </p:sp>
      <p:sp>
        <p:nvSpPr>
          <p:cNvPr id="7" name="Rectangle 6"/>
          <p:cNvSpPr/>
          <p:nvPr/>
        </p:nvSpPr>
        <p:spPr>
          <a:xfrm>
            <a:off x="0" y="452846"/>
            <a:ext cx="299085" cy="6405154"/>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9" name="Rectangle 8"/>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1" name="Rectangle 10"/>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graphicFrame>
        <p:nvGraphicFramePr>
          <p:cNvPr id="2" name="Table 1"/>
          <p:cNvGraphicFramePr>
            <a:graphicFrameLocks noGrp="1"/>
          </p:cNvGraphicFramePr>
          <p:nvPr>
            <p:extLst>
              <p:ext uri="{D42A27DB-BD31-4B8C-83A1-F6EECF244321}">
                <p14:modId xmlns="" xmlns:p14="http://schemas.microsoft.com/office/powerpoint/2010/main" val="3108498510"/>
              </p:ext>
            </p:extLst>
          </p:nvPr>
        </p:nvGraphicFramePr>
        <p:xfrm>
          <a:off x="512617" y="598555"/>
          <a:ext cx="11166764" cy="6162463"/>
        </p:xfrm>
        <a:graphic>
          <a:graphicData uri="http://schemas.openxmlformats.org/drawingml/2006/table">
            <a:tbl>
              <a:tblPr firstRow="1" firstCol="1" bandRow="1">
                <a:effectLst>
                  <a:outerShdw blurRad="50800" dist="38100" dir="2700000" algn="tl" rotWithShape="0">
                    <a:prstClr val="black">
                      <a:alpha val="40000"/>
                    </a:prstClr>
                  </a:outerShdw>
                </a:effectLst>
                <a:tableStyleId>{5C22544A-7EE6-4342-B048-85BDC9FD1C3A}</a:tableStyleId>
              </a:tblPr>
              <a:tblGrid>
                <a:gridCol w="6289965">
                  <a:extLst>
                    <a:ext uri="{9D8B030D-6E8A-4147-A177-3AD203B41FA5}">
                      <a16:colId xmlns="" xmlns:a16="http://schemas.microsoft.com/office/drawing/2014/main" val="2339871038"/>
                    </a:ext>
                  </a:extLst>
                </a:gridCol>
                <a:gridCol w="4876799">
                  <a:extLst>
                    <a:ext uri="{9D8B030D-6E8A-4147-A177-3AD203B41FA5}">
                      <a16:colId xmlns="" xmlns:a16="http://schemas.microsoft.com/office/drawing/2014/main" val="1039724727"/>
                    </a:ext>
                  </a:extLst>
                </a:gridCol>
              </a:tblGrid>
              <a:tr h="331210">
                <a:tc gridSpan="2">
                  <a:txBody>
                    <a:bodyPr/>
                    <a:lstStyle/>
                    <a:p>
                      <a:pPr marL="0" marR="0" algn="ctr">
                        <a:spcBef>
                          <a:spcPts val="0"/>
                        </a:spcBef>
                        <a:spcAft>
                          <a:spcPts val="800"/>
                        </a:spcAft>
                      </a:pPr>
                      <a:r>
                        <a:rPr lang="en-US" sz="2000" dirty="0" smtClean="0">
                          <a:solidFill>
                            <a:schemeClr val="tx1"/>
                          </a:solidFill>
                          <a:effectLst/>
                          <a:latin typeface="Times New Roman" panose="02020603050405020304" pitchFamily="18" charset="0"/>
                          <a:cs typeface="Times New Roman" panose="02020603050405020304" pitchFamily="18" charset="0"/>
                        </a:rPr>
                        <a:t>Management Dimension3- Implementation</a:t>
                      </a:r>
                      <a:endParaRPr lang="en-US" sz="20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23843" marR="23843" marT="0" marB="0">
                    <a:solidFill>
                      <a:schemeClr val="accent5">
                        <a:lumMod val="20000"/>
                        <a:lumOff val="80000"/>
                      </a:schemeClr>
                    </a:solidFill>
                  </a:tcPr>
                </a:tc>
                <a:tc hMerge="1">
                  <a:txBody>
                    <a:bodyPr/>
                    <a:lstStyle/>
                    <a:p>
                      <a:pPr marL="0" marR="0">
                        <a:spcBef>
                          <a:spcPts val="0"/>
                        </a:spcBef>
                        <a:spcAft>
                          <a:spcPts val="800"/>
                        </a:spcAft>
                      </a:pPr>
                      <a:endParaRPr lang="en-US" sz="16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23843" marR="23843" marT="0" marB="0">
                    <a:solidFill>
                      <a:schemeClr val="accent5">
                        <a:lumMod val="20000"/>
                        <a:lumOff val="80000"/>
                      </a:schemeClr>
                    </a:solidFill>
                  </a:tcPr>
                </a:tc>
                <a:extLst>
                  <a:ext uri="{0D108BD9-81ED-4DB2-BD59-A6C34878D82A}">
                    <a16:rowId xmlns="" xmlns:a16="http://schemas.microsoft.com/office/drawing/2014/main" val="3572282545"/>
                  </a:ext>
                </a:extLst>
              </a:tr>
              <a:tr h="5831253">
                <a:tc>
                  <a:txBody>
                    <a:bodyPr/>
                    <a:lstStyle/>
                    <a:p>
                      <a:pPr marL="0" marR="0" algn="just">
                        <a:spcBef>
                          <a:spcPts val="0"/>
                        </a:spcBef>
                        <a:spcAft>
                          <a:spcPts val="0"/>
                        </a:spcAft>
                      </a:pPr>
                      <a:r>
                        <a:rPr lang="en-US" sz="2200" b="1" dirty="0" smtClean="0">
                          <a:solidFill>
                            <a:schemeClr val="tx1"/>
                          </a:solidFill>
                          <a:effectLst/>
                          <a:latin typeface="Times New Roman" panose="02020603050405020304" pitchFamily="18" charset="0"/>
                          <a:cs typeface="Times New Roman" panose="02020603050405020304" pitchFamily="18" charset="0"/>
                        </a:rPr>
                        <a:t>RDB:</a:t>
                      </a:r>
                    </a:p>
                    <a:p>
                      <a:pPr algn="just">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-Leading the implement of</a:t>
                      </a:r>
                      <a:r>
                        <a:rPr lang="en-US" sz="2200" b="0" baseline="0" dirty="0" smtClean="0">
                          <a:solidFill>
                            <a:schemeClr val="tx1"/>
                          </a:solidFill>
                          <a:effectLst/>
                          <a:latin typeface="Times New Roman" panose="02020603050405020304" pitchFamily="18" charset="0"/>
                          <a:cs typeface="Times New Roman" panose="02020603050405020304" pitchFamily="18" charset="0"/>
                        </a:rPr>
                        <a:t> </a:t>
                      </a:r>
                      <a:r>
                        <a:rPr lang="en-US" sz="2200" b="0" dirty="0" smtClean="0">
                          <a:solidFill>
                            <a:schemeClr val="tx1"/>
                          </a:solidFill>
                          <a:effectLst/>
                          <a:latin typeface="Times New Roman" panose="02020603050405020304" pitchFamily="18" charset="0"/>
                          <a:cs typeface="Times New Roman" panose="02020603050405020304" pitchFamily="18" charset="0"/>
                        </a:rPr>
                        <a:t>the internship Program</a:t>
                      </a:r>
                    </a:p>
                    <a:p>
                      <a:pPr algn="just">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-Revamp the functioning of Sectors Skills Council to participate in the WPL                                                                                   </a:t>
                      </a:r>
                    </a:p>
                    <a:p>
                      <a:pPr algn="just">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 Strengthening the Rapid Response Training (RRT) to become  one of the robust strategy to make Rwanda an attractive investment destination</a:t>
                      </a:r>
                    </a:p>
                    <a:p>
                      <a:pPr algn="l">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 </a:t>
                      </a:r>
                      <a:r>
                        <a:rPr lang="en-US" sz="2200" b="1" dirty="0" smtClean="0">
                          <a:solidFill>
                            <a:schemeClr val="tx1"/>
                          </a:solidFill>
                          <a:effectLst/>
                          <a:latin typeface="Times New Roman" panose="02020603050405020304" pitchFamily="18" charset="0"/>
                          <a:cs typeface="Times New Roman" panose="02020603050405020304" pitchFamily="18" charset="0"/>
                        </a:rPr>
                        <a:t>RTB</a:t>
                      </a:r>
                    </a:p>
                    <a:p>
                      <a:pPr algn="just">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-Leading the implementation of dual apprenticeship, Industry Based Training and industrial attachment in TVET schools up to level 5 and companies    </a:t>
                      </a:r>
                    </a:p>
                    <a:p>
                      <a:pPr algn="just">
                        <a:lnSpc>
                          <a:spcPct val="115000"/>
                        </a:lnSpc>
                      </a:pPr>
                      <a:r>
                        <a:rPr lang="en-US" sz="2200" b="1" dirty="0" smtClean="0">
                          <a:solidFill>
                            <a:schemeClr val="tx1"/>
                          </a:solidFill>
                          <a:effectLst/>
                          <a:latin typeface="Times New Roman" panose="02020603050405020304" pitchFamily="18" charset="0"/>
                          <a:cs typeface="Times New Roman" panose="02020603050405020304" pitchFamily="18" charset="0"/>
                        </a:rPr>
                        <a:t>Development Partners</a:t>
                      </a:r>
                    </a:p>
                    <a:p>
                      <a:pPr>
                        <a:lnSpc>
                          <a:spcPct val="115000"/>
                        </a:lnSpc>
                        <a:spcAft>
                          <a:spcPts val="800"/>
                        </a:spcAft>
                      </a:pPr>
                      <a:r>
                        <a:rPr lang="en-US" sz="2200" b="0" dirty="0" smtClean="0">
                          <a:solidFill>
                            <a:schemeClr val="tx1"/>
                          </a:solidFill>
                          <a:effectLst/>
                          <a:latin typeface="Times New Roman" panose="02020603050405020304" pitchFamily="18" charset="0"/>
                          <a:cs typeface="Times New Roman" panose="02020603050405020304" pitchFamily="18" charset="0"/>
                        </a:rPr>
                        <a:t>-Providing financial and Technical support for WPL interventions             </a:t>
                      </a:r>
                    </a:p>
                    <a:p>
                      <a:pPr marL="0" marR="0">
                        <a:spcBef>
                          <a:spcPts val="0"/>
                        </a:spcBef>
                        <a:spcAft>
                          <a:spcPts val="0"/>
                        </a:spcAft>
                      </a:pPr>
                      <a:r>
                        <a:rPr lang="en-US" sz="2200" b="0" dirty="0" smtClean="0">
                          <a:solidFill>
                            <a:schemeClr val="tx1"/>
                          </a:solidFill>
                          <a:effectLst/>
                          <a:latin typeface="Times New Roman" panose="02020603050405020304" pitchFamily="18" charset="0"/>
                          <a:cs typeface="Times New Roman" panose="02020603050405020304" pitchFamily="18" charset="0"/>
                        </a:rPr>
                        <a:t> </a:t>
                      </a:r>
                    </a:p>
                  </a:txBody>
                  <a:tcPr marL="23843" marR="23843" marT="0" marB="0">
                    <a:solidFill>
                      <a:schemeClr val="accent5">
                        <a:lumMod val="20000"/>
                        <a:lumOff val="80000"/>
                      </a:schemeClr>
                    </a:solidFill>
                  </a:tcPr>
                </a:tc>
                <a:tc>
                  <a:txBody>
                    <a:bodyPr/>
                    <a:lstStyle/>
                    <a:p>
                      <a:pPr>
                        <a:lnSpc>
                          <a:spcPct val="115000"/>
                        </a:lnSpc>
                        <a:spcAft>
                          <a:spcPts val="800"/>
                        </a:spcAft>
                      </a:pPr>
                      <a:r>
                        <a:rPr lang="en-US" sz="2200" b="1" dirty="0" smtClean="0">
                          <a:solidFill>
                            <a:schemeClr val="tx1"/>
                          </a:solidFill>
                          <a:effectLst/>
                          <a:latin typeface="Times New Roman" panose="02020603050405020304" pitchFamily="18" charset="0"/>
                          <a:cs typeface="Times New Roman" panose="02020603050405020304" pitchFamily="18" charset="0"/>
                        </a:rPr>
                        <a:t>Higher</a:t>
                      </a:r>
                      <a:r>
                        <a:rPr lang="en-US" sz="2200" b="1" baseline="0" dirty="0" smtClean="0">
                          <a:solidFill>
                            <a:schemeClr val="tx1"/>
                          </a:solidFill>
                          <a:effectLst/>
                          <a:latin typeface="Times New Roman" panose="02020603050405020304" pitchFamily="18" charset="0"/>
                          <a:cs typeface="Times New Roman" panose="02020603050405020304" pitchFamily="18" charset="0"/>
                        </a:rPr>
                        <a:t> learning Institutions</a:t>
                      </a:r>
                      <a:endParaRPr lang="en-US" sz="2200" b="1" dirty="0" smtClean="0">
                        <a:solidFill>
                          <a:schemeClr val="tx1"/>
                        </a:solidFill>
                        <a:effectLst/>
                        <a:latin typeface="Times New Roman" panose="02020603050405020304" pitchFamily="18" charset="0"/>
                        <a:cs typeface="Times New Roman" panose="02020603050405020304" pitchFamily="18" charset="0"/>
                      </a:endParaRPr>
                    </a:p>
                    <a:p>
                      <a:pPr algn="l">
                        <a:lnSpc>
                          <a:spcPct val="115000"/>
                        </a:lnSpc>
                        <a:spcAft>
                          <a:spcPts val="800"/>
                        </a:spcAft>
                      </a:pPr>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-Implementation </a:t>
                      </a:r>
                      <a:r>
                        <a:rPr lang="en-US" sz="2200" b="0" kern="1200" baseline="0" dirty="0" smtClean="0">
                          <a:solidFill>
                            <a:schemeClr val="tx1"/>
                          </a:solidFill>
                          <a:effectLst/>
                          <a:latin typeface="Times New Roman" panose="02020603050405020304" pitchFamily="18" charset="0"/>
                          <a:ea typeface="+mn-ea"/>
                          <a:cs typeface="Times New Roman" panose="02020603050405020304" pitchFamily="18" charset="0"/>
                        </a:rPr>
                        <a:t> of</a:t>
                      </a:r>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 industrial attachment </a:t>
                      </a:r>
                      <a:r>
                        <a:rPr lang="en-US" sz="2200" b="0" kern="1200" baseline="0" dirty="0" smtClean="0">
                          <a:solidFill>
                            <a:schemeClr val="tx1"/>
                          </a:solidFill>
                          <a:effectLst/>
                          <a:latin typeface="Times New Roman" panose="02020603050405020304" pitchFamily="18" charset="0"/>
                          <a:ea typeface="+mn-ea"/>
                          <a:cs typeface="Times New Roman" panose="02020603050405020304" pitchFamily="18" charset="0"/>
                        </a:rPr>
                        <a:t> and  </a:t>
                      </a:r>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the dual apprenticeship </a:t>
                      </a:r>
                    </a:p>
                    <a:p>
                      <a:pPr>
                        <a:lnSpc>
                          <a:spcPct val="115000"/>
                        </a:lnSpc>
                        <a:spcAft>
                          <a:spcPts val="800"/>
                        </a:spcAft>
                      </a:pPr>
                      <a:r>
                        <a:rPr lang="en-US" sz="2200" b="1" dirty="0" smtClean="0">
                          <a:solidFill>
                            <a:schemeClr val="tx1"/>
                          </a:solidFill>
                          <a:effectLst/>
                          <a:latin typeface="Times New Roman" panose="02020603050405020304" pitchFamily="18" charset="0"/>
                          <a:cs typeface="Times New Roman" panose="02020603050405020304" pitchFamily="18" charset="0"/>
                        </a:rPr>
                        <a:t>C</a:t>
                      </a:r>
                      <a:r>
                        <a:rPr lang="en-US" sz="2200" b="1" kern="1200" dirty="0" smtClean="0">
                          <a:solidFill>
                            <a:schemeClr val="tx1"/>
                          </a:solidFill>
                          <a:effectLst/>
                          <a:latin typeface="Times New Roman" panose="02020603050405020304" pitchFamily="18" charset="0"/>
                          <a:ea typeface="+mn-ea"/>
                          <a:cs typeface="Times New Roman" panose="02020603050405020304" pitchFamily="18" charset="0"/>
                        </a:rPr>
                        <a:t>hambers/Industry Associations</a:t>
                      </a:r>
                    </a:p>
                    <a:p>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-Leading  the WPL placement process in companies</a:t>
                      </a:r>
                    </a:p>
                    <a:p>
                      <a:r>
                        <a:rPr lang="en-US" sz="2200" b="1" kern="1200" dirty="0" smtClean="0">
                          <a:solidFill>
                            <a:schemeClr val="tx1"/>
                          </a:solidFill>
                          <a:effectLst/>
                          <a:latin typeface="Times New Roman" panose="02020603050405020304" pitchFamily="18" charset="0"/>
                          <a:ea typeface="+mn-ea"/>
                          <a:cs typeface="Times New Roman" panose="02020603050405020304" pitchFamily="18" charset="0"/>
                        </a:rPr>
                        <a:t>Trades Unions</a:t>
                      </a:r>
                    </a:p>
                    <a:p>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-Raise awareness and mobilization of WPL among the employees and their members</a:t>
                      </a:r>
                    </a:p>
                    <a:p>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-Leading</a:t>
                      </a:r>
                      <a:r>
                        <a:rPr lang="en-US" sz="2200" b="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200" b="0" kern="1200" dirty="0" smtClean="0">
                          <a:solidFill>
                            <a:schemeClr val="tx1"/>
                          </a:solidFill>
                          <a:effectLst/>
                          <a:latin typeface="Times New Roman" panose="02020603050405020304" pitchFamily="18" charset="0"/>
                          <a:ea typeface="+mn-ea"/>
                          <a:cs typeface="Times New Roman" panose="02020603050405020304" pitchFamily="18" charset="0"/>
                        </a:rPr>
                        <a:t>the implementation of Recognition of Prior Learning (RPL) </a:t>
                      </a:r>
                      <a:r>
                        <a:rPr lang="en-US" sz="2200" b="0" kern="1200" baseline="0" dirty="0" smtClean="0">
                          <a:solidFill>
                            <a:schemeClr val="tx1"/>
                          </a:solidFill>
                          <a:effectLst/>
                          <a:latin typeface="Times New Roman" panose="02020603050405020304" pitchFamily="18" charset="0"/>
                          <a:ea typeface="+mn-ea"/>
                          <a:cs typeface="Times New Roman" panose="02020603050405020304" pitchFamily="18" charset="0"/>
                        </a:rPr>
                        <a:t>and IBT targeting formal workers</a:t>
                      </a:r>
                      <a:endParaRPr lang="en-US"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23843" marR="23843" marT="0" marB="0">
                    <a:solidFill>
                      <a:schemeClr val="accent5">
                        <a:lumMod val="20000"/>
                        <a:lumOff val="80000"/>
                      </a:schemeClr>
                    </a:solidFill>
                  </a:tcPr>
                </a:tc>
                <a:extLst>
                  <a:ext uri="{0D108BD9-81ED-4DB2-BD59-A6C34878D82A}">
                    <a16:rowId xmlns="" xmlns:a16="http://schemas.microsoft.com/office/drawing/2014/main" val="1782289736"/>
                  </a:ext>
                </a:extLst>
              </a:tr>
            </a:tbl>
          </a:graphicData>
        </a:graphic>
      </p:graphicFrame>
    </p:spTree>
    <p:extLst>
      <p:ext uri="{BB962C8B-B14F-4D97-AF65-F5344CB8AC3E}">
        <p14:creationId xmlns="" xmlns:p14="http://schemas.microsoft.com/office/powerpoint/2010/main" val="2383242378"/>
      </p:ext>
    </p:extLst>
  </p:cSld>
  <p:clrMapOvr>
    <a:masterClrMapping/>
  </p:clrMapOvr>
  <p:transition spd="slow">
    <p:cover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12236824" cy="6531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gn="ctr"/>
            <a:endParaRPr lang="en-US" b="1" dirty="0" smtClean="0"/>
          </a:p>
          <a:p>
            <a:pPr lvl="1" algn="ctr"/>
            <a:endParaRPr lang="en-US" b="1" kern="0" dirty="0" smtClean="0">
              <a:latin typeface="Malgun Gothic" panose="020B0503020000020004" pitchFamily="34" charset="-127"/>
              <a:ea typeface="Arial" panose="020B0604020202020204" pitchFamily="34" charset="0"/>
            </a:endParaRPr>
          </a:p>
          <a:p>
            <a:pPr lvl="1" algn="ctr"/>
            <a:r>
              <a:rPr lang="en-US" sz="2400" b="1" kern="0" dirty="0" smtClean="0">
                <a:latin typeface="Cambria" panose="02040503050406030204" pitchFamily="18" charset="0"/>
                <a:ea typeface="Cambria" panose="02040503050406030204" pitchFamily="18" charset="0"/>
              </a:rPr>
              <a:t>                       ORGANIZATIONAL FRAMEWORK FOR WORKPLACE LEARNING (WPL) </a:t>
            </a:r>
          </a:p>
          <a:p>
            <a:pPr lvl="1" algn="ctr"/>
            <a:endParaRPr lang="en-US" b="1" dirty="0"/>
          </a:p>
          <a:p>
            <a:pPr algn="ctr"/>
            <a:r>
              <a:rPr lang="en-US" b="1" dirty="0"/>
              <a:t> </a:t>
            </a:r>
          </a:p>
        </p:txBody>
      </p:sp>
      <p:sp>
        <p:nvSpPr>
          <p:cNvPr id="19" name="Rectangle 18"/>
          <p:cNvSpPr/>
          <p:nvPr/>
        </p:nvSpPr>
        <p:spPr>
          <a:xfrm>
            <a:off x="5776628" y="1219116"/>
            <a:ext cx="6058321" cy="1392117"/>
          </a:xfrm>
          <a:prstGeom prst="rect">
            <a:avLst/>
          </a:prstGeom>
          <a:ln w="38100">
            <a:solidFill>
              <a:schemeClr val="accent6"/>
            </a:solidFill>
          </a:ln>
        </p:spPr>
        <p:style>
          <a:lnRef idx="2">
            <a:schemeClr val="accent5"/>
          </a:lnRef>
          <a:fillRef idx="1">
            <a:schemeClr val="lt1"/>
          </a:fillRef>
          <a:effectRef idx="0">
            <a:schemeClr val="accent5"/>
          </a:effectRef>
          <a:fontRef idx="minor">
            <a:schemeClr val="dk1"/>
          </a:fontRef>
        </p:style>
        <p:txBody>
          <a:bodyPr rtlCol="0" anchor="ctr"/>
          <a:lstStyle/>
          <a:p>
            <a:pPr marL="285750" lvl="0" indent="-285750">
              <a:buFont typeface="Wingdings" panose="05000000000000000000" pitchFamily="2" charset="2"/>
              <a:buChar char="ü"/>
            </a:pPr>
            <a:r>
              <a:rPr lang="en-US" dirty="0"/>
              <a:t>Provide strategic guidance to the implementation of the workplace </a:t>
            </a:r>
            <a:r>
              <a:rPr lang="en-US" dirty="0" smtClean="0"/>
              <a:t>learning;</a:t>
            </a:r>
            <a:endParaRPr lang="en-US" sz="1600" dirty="0"/>
          </a:p>
          <a:p>
            <a:pPr marL="285750" lvl="0" indent="-285750">
              <a:buFont typeface="Wingdings" panose="05000000000000000000" pitchFamily="2" charset="2"/>
              <a:buChar char="ü"/>
            </a:pPr>
            <a:r>
              <a:rPr lang="en-US" dirty="0"/>
              <a:t>Approve the plans and the progress reports on a semestrial and annual </a:t>
            </a:r>
            <a:r>
              <a:rPr lang="en-US" dirty="0" smtClean="0"/>
              <a:t>basis;</a:t>
            </a:r>
            <a:endParaRPr lang="en-US" sz="1600" dirty="0"/>
          </a:p>
          <a:p>
            <a:pPr marL="285750" lvl="0" indent="-285750">
              <a:buFont typeface="Wingdings" panose="05000000000000000000" pitchFamily="2" charset="2"/>
              <a:buChar char="ü"/>
            </a:pPr>
            <a:r>
              <a:rPr lang="en-US" dirty="0"/>
              <a:t>Ensure  oversight and coordination of workplace learning</a:t>
            </a:r>
            <a:endParaRPr lang="en-US" sz="1600" dirty="0"/>
          </a:p>
        </p:txBody>
      </p:sp>
      <p:sp>
        <p:nvSpPr>
          <p:cNvPr id="20" name="Rectangle 19"/>
          <p:cNvSpPr/>
          <p:nvPr/>
        </p:nvSpPr>
        <p:spPr>
          <a:xfrm>
            <a:off x="5765073" y="3622261"/>
            <a:ext cx="6096001" cy="1392117"/>
          </a:xfrm>
          <a:prstGeom prst="rect">
            <a:avLst/>
          </a:prstGeom>
          <a:ln w="38100">
            <a:solidFill>
              <a:schemeClr val="accent6"/>
            </a:solidFill>
          </a:ln>
        </p:spPr>
        <p:style>
          <a:lnRef idx="2">
            <a:schemeClr val="accent5"/>
          </a:lnRef>
          <a:fillRef idx="1">
            <a:schemeClr val="lt1"/>
          </a:fillRef>
          <a:effectRef idx="0">
            <a:schemeClr val="accent5"/>
          </a:effectRef>
          <a:fontRef idx="minor">
            <a:schemeClr val="dk1"/>
          </a:fontRef>
        </p:style>
        <p:txBody>
          <a:bodyPr rtlCol="0" anchor="ctr"/>
          <a:lstStyle/>
          <a:p>
            <a:pPr marL="285750" lvl="0" indent="-285750">
              <a:buFont typeface="Wingdings" panose="05000000000000000000" pitchFamily="2" charset="2"/>
              <a:buChar char="ü"/>
            </a:pPr>
            <a:r>
              <a:rPr lang="en-US" dirty="0"/>
              <a:t> </a:t>
            </a:r>
            <a:r>
              <a:rPr lang="en-US" dirty="0" smtClean="0"/>
              <a:t>Undertake the planning and budgeting process of WPL; interventions;</a:t>
            </a:r>
          </a:p>
          <a:p>
            <a:pPr marL="285750" lvl="0" indent="-285750">
              <a:buFont typeface="Wingdings" panose="05000000000000000000" pitchFamily="2" charset="2"/>
              <a:buChar char="ü"/>
            </a:pPr>
            <a:r>
              <a:rPr lang="en-US" dirty="0" smtClean="0"/>
              <a:t>Close follow up of the implementation progress WPL;</a:t>
            </a:r>
          </a:p>
          <a:p>
            <a:pPr marL="285750" lvl="0" indent="-285750">
              <a:buFont typeface="Wingdings" panose="05000000000000000000" pitchFamily="2" charset="2"/>
              <a:buChar char="ü"/>
            </a:pPr>
            <a:r>
              <a:rPr lang="en-US" dirty="0" smtClean="0"/>
              <a:t> Prepare and review consolidated reports on WPL.</a:t>
            </a:r>
            <a:endParaRPr lang="en-US" dirty="0"/>
          </a:p>
        </p:txBody>
      </p:sp>
      <p:sp>
        <p:nvSpPr>
          <p:cNvPr id="23" name="Up Arrow 22"/>
          <p:cNvSpPr/>
          <p:nvPr/>
        </p:nvSpPr>
        <p:spPr>
          <a:xfrm>
            <a:off x="1748832" y="2400383"/>
            <a:ext cx="360486" cy="1406770"/>
          </a:xfrm>
          <a:prstGeom prst="up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4404693" y="1767840"/>
            <a:ext cx="1397977" cy="456615"/>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4421861" y="4084320"/>
            <a:ext cx="1351922" cy="505432"/>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44063" y="1529861"/>
            <a:ext cx="184638" cy="420272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01283" y="3815863"/>
            <a:ext cx="3285391" cy="1084383"/>
          </a:xfrm>
          <a:prstGeom prst="rect">
            <a:avLst/>
          </a:prstGeom>
          <a:ln w="28575"/>
        </p:spPr>
        <p:style>
          <a:lnRef idx="3">
            <a:schemeClr val="lt1"/>
          </a:lnRef>
          <a:fillRef idx="1">
            <a:schemeClr val="accent6"/>
          </a:fillRef>
          <a:effectRef idx="1">
            <a:schemeClr val="accent6"/>
          </a:effectRef>
          <a:fontRef idx="minor">
            <a:schemeClr val="lt1"/>
          </a:fontRef>
        </p:style>
        <p:txBody>
          <a:bodyPr rtlCol="0" anchor="ctr"/>
          <a:lstStyle/>
          <a:p>
            <a:pPr lvl="1"/>
            <a:r>
              <a:rPr lang="en-US" b="1" dirty="0" smtClean="0">
                <a:solidFill>
                  <a:schemeClr val="bg1"/>
                </a:solidFill>
              </a:rPr>
              <a:t>WPL Technical team </a:t>
            </a:r>
            <a:r>
              <a:rPr lang="en-US" b="1" dirty="0" smtClean="0">
                <a:solidFill>
                  <a:schemeClr val="tx1"/>
                </a:solidFill>
              </a:rPr>
              <a:t> </a:t>
            </a:r>
            <a:endParaRPr lang="en-US" b="1" dirty="0">
              <a:solidFill>
                <a:schemeClr val="tx1"/>
              </a:solidFill>
            </a:endParaRPr>
          </a:p>
        </p:txBody>
      </p:sp>
      <p:sp>
        <p:nvSpPr>
          <p:cNvPr id="34" name="Rectangle 33"/>
          <p:cNvSpPr/>
          <p:nvPr/>
        </p:nvSpPr>
        <p:spPr>
          <a:xfrm>
            <a:off x="333356" y="1462453"/>
            <a:ext cx="3261946" cy="973015"/>
          </a:xfrm>
          <a:prstGeom prst="rect">
            <a:avLst/>
          </a:prstGeom>
          <a:ln w="28575"/>
        </p:spPr>
        <p:style>
          <a:lnRef idx="3">
            <a:schemeClr val="lt1"/>
          </a:lnRef>
          <a:fillRef idx="1">
            <a:schemeClr val="accent6"/>
          </a:fillRef>
          <a:effectRef idx="1">
            <a:schemeClr val="accent6"/>
          </a:effectRef>
          <a:fontRef idx="minor">
            <a:schemeClr val="lt1"/>
          </a:fontRef>
        </p:style>
        <p:txBody>
          <a:bodyPr rtlCol="0" anchor="ctr"/>
          <a:lstStyle/>
          <a:p>
            <a:pPr lvl="1" algn="ctr"/>
            <a:r>
              <a:rPr lang="en-US" b="1" dirty="0" smtClean="0">
                <a:solidFill>
                  <a:schemeClr val="bg1"/>
                </a:solidFill>
              </a:rPr>
              <a:t>Ministerial Steering Committee  </a:t>
            </a:r>
            <a:endParaRPr lang="en-US" b="1" dirty="0">
              <a:solidFill>
                <a:schemeClr val="bg1"/>
              </a:solidFill>
            </a:endParaRPr>
          </a:p>
        </p:txBody>
      </p:sp>
      <p:sp>
        <p:nvSpPr>
          <p:cNvPr id="35" name="Rectangle 34"/>
          <p:cNvSpPr/>
          <p:nvPr/>
        </p:nvSpPr>
        <p:spPr>
          <a:xfrm>
            <a:off x="280934" y="5688541"/>
            <a:ext cx="11597557" cy="949569"/>
          </a:xfrm>
          <a:prstGeom prst="rect">
            <a:avLst/>
          </a:prstGeom>
          <a:solidFill>
            <a:schemeClr val="accent6"/>
          </a:solidFill>
          <a:ln w="38100">
            <a:solidFill>
              <a:schemeClr val="accent6"/>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u="sng" dirty="0" smtClean="0">
                <a:solidFill>
                  <a:schemeClr val="bg1"/>
                </a:solidFill>
              </a:rPr>
              <a:t>Key  institutions involved</a:t>
            </a:r>
            <a:r>
              <a:rPr lang="en-US" dirty="0" smtClean="0"/>
              <a:t>: MIFOTRA</a:t>
            </a:r>
            <a:r>
              <a:rPr lang="en-US" dirty="0"/>
              <a:t>, MINEDUC, MINICOM, MINECOFIN, </a:t>
            </a:r>
            <a:r>
              <a:rPr lang="en-US" dirty="0" smtClean="0"/>
              <a:t>MIGEPROF, MYCULTURE, HEC, RTB</a:t>
            </a:r>
            <a:r>
              <a:rPr lang="en-US" dirty="0"/>
              <a:t>, NESA, RDB</a:t>
            </a:r>
            <a:r>
              <a:rPr lang="en-US" dirty="0" smtClean="0"/>
              <a:t>, Districts, Private </a:t>
            </a:r>
            <a:r>
              <a:rPr lang="en-US" dirty="0"/>
              <a:t>Sector </a:t>
            </a:r>
            <a:r>
              <a:rPr lang="en-US" dirty="0" smtClean="0"/>
              <a:t>Federation </a:t>
            </a:r>
            <a:r>
              <a:rPr lang="en-US" dirty="0"/>
              <a:t>(PSF</a:t>
            </a:r>
            <a:r>
              <a:rPr lang="en-US" dirty="0" smtClean="0"/>
              <a:t>), Educational Institutions, Development </a:t>
            </a:r>
            <a:r>
              <a:rPr lang="en-US" dirty="0"/>
              <a:t>Partners and Civil Society Organizations</a:t>
            </a:r>
          </a:p>
        </p:txBody>
      </p:sp>
      <p:sp>
        <p:nvSpPr>
          <p:cNvPr id="36" name="Rectangle 35"/>
          <p:cNvSpPr/>
          <p:nvPr/>
        </p:nvSpPr>
        <p:spPr>
          <a:xfrm>
            <a:off x="3569258" y="1459523"/>
            <a:ext cx="835270" cy="3455377"/>
          </a:xfrm>
          <a:prstGeom prst="rect">
            <a:avLst/>
          </a:prstGeom>
          <a:noFill/>
          <a:ln w="28575">
            <a:solidFill>
              <a:srgbClr val="00B050"/>
            </a:solidFill>
          </a:ln>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en-US" sz="2000" b="1" dirty="0" smtClean="0"/>
              <a:t>Key Responsibilities</a:t>
            </a:r>
            <a:endParaRPr lang="en-US" sz="2000" b="1" dirty="0"/>
          </a:p>
        </p:txBody>
      </p:sp>
      <p:sp>
        <p:nvSpPr>
          <p:cNvPr id="13" name="Rectangle 12"/>
          <p:cNvSpPr/>
          <p:nvPr/>
        </p:nvSpPr>
        <p:spPr>
          <a:xfrm>
            <a:off x="0" y="618309"/>
            <a:ext cx="238125" cy="6239691"/>
          </a:xfrm>
          <a:prstGeom prst="rect">
            <a:avLst/>
          </a:prstGeom>
          <a:pattFill prst="pct70">
            <a:fgClr>
              <a:srgbClr val="00B0F0"/>
            </a:fgClr>
            <a:bgClr>
              <a:schemeClr val="tx1">
                <a:lumMod val="65000"/>
                <a:lumOff val="3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7" name="Rectangle 16"/>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8" name="Rectangle 17"/>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939634120"/>
      </p:ext>
    </p:extLst>
  </p:cSld>
  <p:clrMapOvr>
    <a:masterClrMapping/>
  </p:clrMapOvr>
  <p:transition spd="slow">
    <p:cover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840" y="0"/>
            <a:ext cx="12069160" cy="51380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500" b="1" dirty="0" smtClean="0">
                <a:latin typeface="Malgun Gothic" pitchFamily="34" charset="-127"/>
                <a:ea typeface="Malgun Gothic" pitchFamily="34" charset="-127"/>
              </a:rPr>
              <a:t>MANAGING TRANSITION </a:t>
            </a:r>
            <a:endParaRPr lang="en-US" sz="2500" dirty="0">
              <a:latin typeface="Malgun Gothic" pitchFamily="34" charset="-127"/>
              <a:ea typeface="Malgun Gothic" pitchFamily="34" charset="-127"/>
            </a:endParaRPr>
          </a:p>
        </p:txBody>
      </p:sp>
      <p:sp>
        <p:nvSpPr>
          <p:cNvPr id="4" name="Rectangle 3"/>
          <p:cNvSpPr/>
          <p:nvPr/>
        </p:nvSpPr>
        <p:spPr>
          <a:xfrm>
            <a:off x="3394362" y="831273"/>
            <a:ext cx="8561715" cy="5846618"/>
          </a:xfrm>
          <a:prstGeom prst="rect">
            <a:avLst/>
          </a:prstGeom>
          <a:solidFill>
            <a:schemeClr val="accent1">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just">
              <a:lnSpc>
                <a:spcPct val="150000"/>
              </a:lnSpc>
            </a:pPr>
            <a:endParaRPr lang="en-US" sz="2000" b="1" dirty="0" smtClean="0">
              <a:solidFill>
                <a:schemeClr val="tx1"/>
              </a:solidFill>
              <a:latin typeface="Tahoma" pitchFamily="34" charset="0"/>
              <a:ea typeface="Tahoma" pitchFamily="34" charset="0"/>
              <a:cs typeface="Tahoma" pitchFamily="34" charset="0"/>
            </a:endParaRPr>
          </a:p>
          <a:p>
            <a:pPr lvl="1" algn="just">
              <a:lnSpc>
                <a:spcPct val="150000"/>
              </a:lnSpc>
              <a:buFont typeface="Wingdings" pitchFamily="2" charset="2"/>
              <a:buChar char="Ø"/>
            </a:pPr>
            <a:r>
              <a:rPr lang="en-US" sz="2000" b="1" dirty="0" smtClean="0">
                <a:solidFill>
                  <a:schemeClr val="tx1"/>
                </a:solidFill>
                <a:latin typeface="Tahoma" pitchFamily="34" charset="0"/>
                <a:ea typeface="Tahoma" pitchFamily="34" charset="0"/>
                <a:cs typeface="Tahoma" pitchFamily="34" charset="0"/>
              </a:rPr>
              <a:t>These guidelines were approval by NSDEPS/NEP Ministerial Steering Committee meeting held on 12th May 2021 and will be subject to continued revision based on the needs raised by the stakeholders</a:t>
            </a:r>
          </a:p>
          <a:p>
            <a:pPr lvl="1" algn="just">
              <a:lnSpc>
                <a:spcPct val="150000"/>
              </a:lnSpc>
            </a:pPr>
            <a:endParaRPr lang="en-US" sz="2000" b="1" dirty="0" smtClean="0">
              <a:solidFill>
                <a:schemeClr val="tx1"/>
              </a:solidFill>
              <a:latin typeface="Tahoma" pitchFamily="34" charset="0"/>
              <a:ea typeface="Tahoma" pitchFamily="34" charset="0"/>
              <a:cs typeface="Tahoma" pitchFamily="34" charset="0"/>
            </a:endParaRPr>
          </a:p>
          <a:p>
            <a:pPr lvl="1" algn="just">
              <a:lnSpc>
                <a:spcPct val="150000"/>
              </a:lnSpc>
            </a:pPr>
            <a:endParaRPr lang="en-US" sz="2000" b="1" dirty="0" smtClean="0">
              <a:solidFill>
                <a:schemeClr val="tx1"/>
              </a:solidFill>
              <a:latin typeface="Tahoma" pitchFamily="34" charset="0"/>
              <a:ea typeface="Tahoma" pitchFamily="34" charset="0"/>
              <a:cs typeface="Tahoma" pitchFamily="34" charset="0"/>
            </a:endParaRPr>
          </a:p>
          <a:p>
            <a:pPr lvl="1" algn="just">
              <a:lnSpc>
                <a:spcPct val="150000"/>
              </a:lnSpc>
              <a:buFont typeface="Wingdings" pitchFamily="2" charset="2"/>
              <a:buChar char="Ø"/>
            </a:pPr>
            <a:endParaRPr lang="en-US" sz="2000" b="1" dirty="0" smtClean="0">
              <a:solidFill>
                <a:schemeClr val="tx1"/>
              </a:solidFill>
              <a:latin typeface="Tahoma" pitchFamily="34" charset="0"/>
              <a:ea typeface="Tahoma" pitchFamily="34" charset="0"/>
              <a:cs typeface="Tahoma" pitchFamily="34" charset="0"/>
            </a:endParaRPr>
          </a:p>
          <a:p>
            <a:pPr lvl="1" algn="just">
              <a:lnSpc>
                <a:spcPct val="150000"/>
              </a:lnSpc>
              <a:buFont typeface="Wingdings" pitchFamily="2" charset="2"/>
              <a:buChar char="Ø"/>
            </a:pPr>
            <a:r>
              <a:rPr lang="en-US" sz="2000" b="1" dirty="0" smtClean="0">
                <a:solidFill>
                  <a:schemeClr val="tx1"/>
                </a:solidFill>
                <a:latin typeface="Tahoma" pitchFamily="34" charset="0"/>
                <a:ea typeface="Tahoma" pitchFamily="34" charset="0"/>
                <a:cs typeface="Tahoma" pitchFamily="34" charset="0"/>
              </a:rPr>
              <a:t>The existing WPL implementation arrangements initiated by different stakeholders and that are not meeting the requirements of these guidelines will continue to be implemented for a period of six (6) months from the date of from the date of signature of these guidelines ( 13/08/2021).</a:t>
            </a:r>
            <a:endParaRPr lang="en-US" sz="2000" dirty="0" smtClean="0">
              <a:solidFill>
                <a:schemeClr val="tx1"/>
              </a:solidFill>
              <a:latin typeface="Tahoma" pitchFamily="34" charset="0"/>
              <a:ea typeface="Tahoma" pitchFamily="34" charset="0"/>
              <a:cs typeface="Tahoma" pitchFamily="34" charset="0"/>
            </a:endParaRPr>
          </a:p>
          <a:p>
            <a:pPr lvl="1" algn="just">
              <a:lnSpc>
                <a:spcPct val="150000"/>
              </a:lnSpc>
            </a:pPr>
            <a:endParaRPr lang="en-US" b="1" dirty="0">
              <a:solidFill>
                <a:schemeClr val="tx1"/>
              </a:solidFill>
              <a:latin typeface="Tahoma" pitchFamily="34" charset="0"/>
              <a:ea typeface="Tahoma" pitchFamily="34" charset="0"/>
              <a:cs typeface="Tahoma" pitchFamily="34" charset="0"/>
            </a:endParaRPr>
          </a:p>
        </p:txBody>
      </p:sp>
      <p:cxnSp>
        <p:nvCxnSpPr>
          <p:cNvPr id="13" name="Straight Connector 12"/>
          <p:cNvCxnSpPr/>
          <p:nvPr/>
        </p:nvCxnSpPr>
        <p:spPr>
          <a:xfrm rot="10800000" flipH="1">
            <a:off x="3422070" y="4135581"/>
            <a:ext cx="8561715" cy="1588"/>
          </a:xfrm>
          <a:prstGeom prst="line">
            <a:avLst/>
          </a:prstGeom>
          <a:ln w="38100"/>
        </p:spPr>
        <p:style>
          <a:lnRef idx="1">
            <a:schemeClr val="dk1"/>
          </a:lnRef>
          <a:fillRef idx="0">
            <a:schemeClr val="dk1"/>
          </a:fillRef>
          <a:effectRef idx="0">
            <a:schemeClr val="dk1"/>
          </a:effectRef>
          <a:fontRef idx="minor">
            <a:schemeClr val="tx1"/>
          </a:fontRef>
        </p:style>
      </p:cxnSp>
      <p:sp>
        <p:nvSpPr>
          <p:cNvPr id="10" name="Right Arrow 9"/>
          <p:cNvSpPr/>
          <p:nvPr/>
        </p:nvSpPr>
        <p:spPr>
          <a:xfrm>
            <a:off x="1122216" y="3519061"/>
            <a:ext cx="2286000" cy="1219199"/>
          </a:xfrm>
          <a:prstGeom prst="rightArrow">
            <a:avLst/>
          </a:prstGeom>
          <a:ln w="38100" cmpd="tri">
            <a:solidFill>
              <a:srgbClr val="36D5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1" name="Rectangle 20"/>
          <p:cNvSpPr/>
          <p:nvPr/>
        </p:nvSpPr>
        <p:spPr>
          <a:xfrm>
            <a:off x="360216" y="3269673"/>
            <a:ext cx="2036620" cy="16071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Tahoma" pitchFamily="34" charset="0"/>
                <a:ea typeface="Tahoma" pitchFamily="34" charset="0"/>
                <a:cs typeface="Tahoma" pitchFamily="34" charset="0"/>
              </a:rPr>
              <a:t>Existing/ongoing WPL Programs</a:t>
            </a:r>
            <a:endParaRPr lang="en-US" sz="1600" b="1" dirty="0">
              <a:latin typeface="Tahoma" pitchFamily="34" charset="0"/>
              <a:ea typeface="Tahoma" pitchFamily="34" charset="0"/>
              <a:cs typeface="Tahoma" pitchFamily="34" charset="0"/>
            </a:endParaRPr>
          </a:p>
        </p:txBody>
      </p:sp>
      <p:sp>
        <p:nvSpPr>
          <p:cNvPr id="11" name="Rectangle 10"/>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2" name="Rectangle 11"/>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14" name="Rectangle 13"/>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3555456087"/>
      </p:ext>
    </p:extLst>
  </p:cSld>
  <p:clrMapOvr>
    <a:masterClrMapping/>
  </p:clrMapOvr>
  <p:transition spd="slow">
    <p:cover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0160" y="1130531"/>
            <a:ext cx="9160626" cy="4222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dirty="0" smtClean="0"/>
              <a:t>RESPONSIBILITIES  OF WORKPLACE LEARNING POLICY FOCAL PERSON</a:t>
            </a:r>
            <a:endParaRPr lang="en-US" sz="3500" dirty="0" smtClean="0"/>
          </a:p>
          <a:p>
            <a:pPr algn="ctr"/>
            <a:r>
              <a:rPr lang="en-US" sz="3500" b="1" dirty="0" smtClean="0"/>
              <a:t> </a:t>
            </a:r>
            <a:endParaRPr lang="en-US" sz="3500" dirty="0" smtClean="0"/>
          </a:p>
        </p:txBody>
      </p:sp>
    </p:spTree>
  </p:cSld>
  <p:clrMapOvr>
    <a:masterClrMapping/>
  </p:clrMapOvr>
  <p:transition spd="slow">
    <p:cover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269" y="285403"/>
            <a:ext cx="10507287" cy="923330"/>
          </a:xfrm>
          <a:prstGeom prst="rect">
            <a:avLst/>
          </a:prstGeom>
          <a:noFill/>
        </p:spPr>
        <p:txBody>
          <a:bodyPr wrap="square" rtlCol="0">
            <a:spAutoFit/>
          </a:bodyPr>
          <a:lstStyle/>
          <a:p>
            <a:r>
              <a:rPr lang="en-US" b="1" dirty="0" smtClean="0"/>
              <a:t>RESPONSIBILITIES OF TVET SCHOOL WORKPLACE LEARNING POLICY FOCAL PERSON</a:t>
            </a:r>
            <a:endParaRPr lang="en-US" dirty="0" smtClean="0"/>
          </a:p>
          <a:p>
            <a:r>
              <a:rPr lang="en-US" b="1" dirty="0" smtClean="0"/>
              <a:t> </a:t>
            </a:r>
            <a:endParaRPr lang="en-US" dirty="0" smtClean="0"/>
          </a:p>
          <a:p>
            <a:endParaRPr lang="en-US" dirty="0"/>
          </a:p>
        </p:txBody>
      </p:sp>
      <p:sp>
        <p:nvSpPr>
          <p:cNvPr id="3" name="TextBox 2"/>
          <p:cNvSpPr txBox="1"/>
          <p:nvPr/>
        </p:nvSpPr>
        <p:spPr>
          <a:xfrm>
            <a:off x="457200" y="948690"/>
            <a:ext cx="10848109" cy="5909310"/>
          </a:xfrm>
          <a:prstGeom prst="rect">
            <a:avLst/>
          </a:prstGeom>
          <a:noFill/>
        </p:spPr>
        <p:txBody>
          <a:bodyPr wrap="square" rtlCol="0">
            <a:spAutoFit/>
          </a:bodyPr>
          <a:lstStyle/>
          <a:p>
            <a:pPr lvl="0" fontAlgn="base">
              <a:buFont typeface="Wingdings" pitchFamily="2" charset="2"/>
              <a:buChar char="ü"/>
            </a:pPr>
            <a:r>
              <a:rPr lang="en-US" dirty="0" smtClean="0"/>
              <a:t>Initiate the partnerships between TVET school and companies/employers; </a:t>
            </a:r>
          </a:p>
          <a:p>
            <a:pPr lvl="0" algn="just" fontAlgn="base">
              <a:buFont typeface="Wingdings" pitchFamily="2" charset="2"/>
              <a:buChar char="ü"/>
            </a:pPr>
            <a:r>
              <a:rPr lang="en-US" dirty="0" smtClean="0"/>
              <a:t>Promote  institutionalization  of  the dual training and industrial attachment in school;</a:t>
            </a:r>
          </a:p>
          <a:p>
            <a:pPr lvl="0" algn="just" fontAlgn="base">
              <a:buFont typeface="Wingdings" pitchFamily="2" charset="2"/>
              <a:buChar char="ü"/>
            </a:pPr>
            <a:r>
              <a:rPr lang="en-US" dirty="0" smtClean="0"/>
              <a:t>Develop the industrial attachment  and dual training plans at the beginning of  each school calendar year;</a:t>
            </a:r>
          </a:p>
          <a:p>
            <a:pPr lvl="0" algn="just" fontAlgn="base">
              <a:buFont typeface="Wingdings" pitchFamily="2" charset="2"/>
              <a:buChar char="ü"/>
            </a:pPr>
            <a:r>
              <a:rPr lang="en-US" dirty="0" smtClean="0"/>
              <a:t>Promote capacity development for company instructors and TVET trainers;</a:t>
            </a:r>
          </a:p>
          <a:p>
            <a:pPr lvl="0" algn="just" fontAlgn="base">
              <a:buFont typeface="Wingdings" pitchFamily="2" charset="2"/>
              <a:buChar char="ü"/>
            </a:pPr>
            <a:r>
              <a:rPr lang="en-US" dirty="0" smtClean="0"/>
              <a:t>Ensure necessary training materials/kits and tools for learning are provided to student/ learners during the placement period;</a:t>
            </a:r>
          </a:p>
          <a:p>
            <a:pPr lvl="0" algn="just" fontAlgn="base">
              <a:buFont typeface="Wingdings" pitchFamily="2" charset="2"/>
              <a:buChar char="ü"/>
            </a:pPr>
            <a:r>
              <a:rPr lang="en-US" dirty="0" smtClean="0"/>
              <a:t>Ensure appropriate WPL  safety and health guidelines are in place and respected;</a:t>
            </a:r>
          </a:p>
          <a:p>
            <a:pPr lvl="0" algn="just" fontAlgn="base">
              <a:buFont typeface="Wingdings" pitchFamily="2" charset="2"/>
              <a:buChar char="ü"/>
            </a:pPr>
            <a:r>
              <a:rPr lang="en-US" dirty="0" smtClean="0"/>
              <a:t>Coordinate monitoring of the students/learners during placement to ensure the quality of WPL ;</a:t>
            </a:r>
          </a:p>
          <a:p>
            <a:pPr lvl="0" algn="just" fontAlgn="base">
              <a:buFont typeface="Wingdings" pitchFamily="2" charset="2"/>
              <a:buChar char="ü"/>
            </a:pPr>
            <a:r>
              <a:rPr lang="en-US" dirty="0" smtClean="0"/>
              <a:t>Gather and assess the logbooks worked on by trainees/students and company/employer supervisor during workplace learning; </a:t>
            </a:r>
          </a:p>
          <a:p>
            <a:pPr lvl="0" algn="just" fontAlgn="base">
              <a:buFont typeface="Wingdings" pitchFamily="2" charset="2"/>
              <a:buChar char="ü"/>
            </a:pPr>
            <a:r>
              <a:rPr lang="en-US" dirty="0" smtClean="0"/>
              <a:t>Establish a database on companies/employers offering placements to students in relevant areas of study;</a:t>
            </a:r>
          </a:p>
          <a:p>
            <a:pPr lvl="0" algn="just" fontAlgn="base">
              <a:buFont typeface="Wingdings" pitchFamily="2" charset="2"/>
              <a:buChar char="ü"/>
            </a:pPr>
            <a:r>
              <a:rPr lang="en-US" dirty="0" smtClean="0"/>
              <a:t> Advise on curriculum review in accordance with feedback from the industry;</a:t>
            </a:r>
          </a:p>
          <a:p>
            <a:pPr lvl="0" algn="just" fontAlgn="base">
              <a:buFont typeface="Wingdings" pitchFamily="2" charset="2"/>
              <a:buChar char="ü"/>
            </a:pPr>
            <a:r>
              <a:rPr lang="en-US" dirty="0" smtClean="0"/>
              <a:t>Provide quarterly progress reports on dual training; and </a:t>
            </a:r>
            <a:r>
              <a:rPr lang="en-US" dirty="0" err="1" smtClean="0"/>
              <a:t>semestrial</a:t>
            </a:r>
            <a:r>
              <a:rPr lang="en-US" dirty="0" smtClean="0"/>
              <a:t> progress reports on industrial attachment program to Rwanda TVET Board (RTB) and with copy to MIFOTRA, and District. The reports should be signed and transmitted by the school authorities and are supposed to highlight key achievements, lessons learnt, challenges and proposed solutions to improve WPL in Rwanda;</a:t>
            </a:r>
          </a:p>
          <a:p>
            <a:pPr lvl="0" algn="just" fontAlgn="base">
              <a:buFont typeface="Wingdings" pitchFamily="2" charset="2"/>
              <a:buChar char="ü"/>
            </a:pPr>
            <a:r>
              <a:rPr lang="en-US" dirty="0" smtClean="0"/>
              <a:t>Participate in the meetings/workshops/trainings related to WPL and ensure  the proposed recommendations are well implemented by the school;</a:t>
            </a:r>
          </a:p>
          <a:p>
            <a:pPr lvl="0" algn="just" fontAlgn="base">
              <a:buFont typeface="Wingdings" pitchFamily="2" charset="2"/>
              <a:buChar char="ü"/>
            </a:pPr>
            <a:r>
              <a:rPr lang="en-US" dirty="0" smtClean="0"/>
              <a:t>Keep the database of workplace learning beneficiaries;</a:t>
            </a:r>
          </a:p>
          <a:p>
            <a:pPr lvl="0" algn="just" fontAlgn="base">
              <a:buFont typeface="Wingdings" pitchFamily="2" charset="2"/>
              <a:buChar char="ü"/>
            </a:pPr>
            <a:r>
              <a:rPr lang="en-US" dirty="0" smtClean="0"/>
              <a:t>Ensure compliance of guidelines on the implementation of Workplace Learning Policy in Rwanda.</a:t>
            </a:r>
          </a:p>
          <a:p>
            <a:pPr>
              <a:buFont typeface="Wingdings" pitchFamily="2" charset="2"/>
              <a:buChar char="ü"/>
            </a:pPr>
            <a:endParaRPr lang="en-US" dirty="0"/>
          </a:p>
        </p:txBody>
      </p:sp>
    </p:spTree>
  </p:cSld>
  <p:clrMapOvr>
    <a:masterClrMapping/>
  </p:clrMapOvr>
  <p:transition spd="slow">
    <p:cover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269" y="285403"/>
            <a:ext cx="10507287" cy="923330"/>
          </a:xfrm>
          <a:prstGeom prst="rect">
            <a:avLst/>
          </a:prstGeom>
          <a:noFill/>
        </p:spPr>
        <p:txBody>
          <a:bodyPr wrap="square" rtlCol="0">
            <a:spAutoFit/>
          </a:bodyPr>
          <a:lstStyle/>
          <a:p>
            <a:r>
              <a:rPr lang="en-US" b="1" dirty="0" smtClean="0"/>
              <a:t>RESPONSIBILITIES OF CHAMBER/INDUSTRY ASSOCIATION WPL POLICY FOCAL PERSON</a:t>
            </a:r>
            <a:endParaRPr lang="en-US" dirty="0" smtClean="0"/>
          </a:p>
          <a:p>
            <a:endParaRPr lang="en-US" dirty="0" smtClean="0"/>
          </a:p>
          <a:p>
            <a:endParaRPr lang="en-US" dirty="0"/>
          </a:p>
        </p:txBody>
      </p:sp>
      <p:sp>
        <p:nvSpPr>
          <p:cNvPr id="3" name="TextBox 2"/>
          <p:cNvSpPr txBox="1"/>
          <p:nvPr/>
        </p:nvSpPr>
        <p:spPr>
          <a:xfrm>
            <a:off x="457200" y="764770"/>
            <a:ext cx="11230495" cy="6555641"/>
          </a:xfrm>
          <a:prstGeom prst="rect">
            <a:avLst/>
          </a:prstGeom>
          <a:noFill/>
        </p:spPr>
        <p:txBody>
          <a:bodyPr wrap="square" rtlCol="0">
            <a:spAutoFit/>
          </a:bodyPr>
          <a:lstStyle/>
          <a:p>
            <a:pPr lvl="0" fontAlgn="base">
              <a:buFont typeface="Wingdings" pitchFamily="2" charset="2"/>
              <a:buChar char="ü"/>
            </a:pPr>
            <a:endParaRPr lang="en-US" dirty="0" smtClean="0"/>
          </a:p>
          <a:p>
            <a:pPr algn="just">
              <a:buFont typeface="Wingdings" pitchFamily="2" charset="2"/>
              <a:buChar char="ü"/>
            </a:pPr>
            <a:r>
              <a:rPr lang="en-US" sz="2400" dirty="0" smtClean="0"/>
              <a:t>Facilitate the partnerships between companies/employers and TVET School as well as Higher Learning Institution; </a:t>
            </a:r>
          </a:p>
          <a:p>
            <a:pPr algn="just">
              <a:buFont typeface="Wingdings" pitchFamily="2" charset="2"/>
              <a:buChar char="ü"/>
            </a:pPr>
            <a:r>
              <a:rPr lang="en-US" sz="2400" dirty="0" smtClean="0"/>
              <a:t>Advise and participate in the curriculum development and review in accordance with feedback from the industry;</a:t>
            </a:r>
          </a:p>
          <a:p>
            <a:pPr algn="just">
              <a:buFont typeface="Wingdings" pitchFamily="2" charset="2"/>
              <a:buChar char="ü"/>
            </a:pPr>
            <a:r>
              <a:rPr lang="en-US" sz="2400" dirty="0" smtClean="0"/>
              <a:t>Facilitate  WPL placement process in companies; </a:t>
            </a:r>
          </a:p>
          <a:p>
            <a:pPr algn="just">
              <a:buFont typeface="Wingdings" pitchFamily="2" charset="2"/>
              <a:buChar char="ü"/>
            </a:pPr>
            <a:r>
              <a:rPr lang="en-US" sz="2400" dirty="0" smtClean="0"/>
              <a:t>Participate in selection  of  in-company  instructors  for WPL;</a:t>
            </a:r>
          </a:p>
          <a:p>
            <a:pPr algn="just">
              <a:buFont typeface="Wingdings" pitchFamily="2" charset="2"/>
              <a:buChar char="ü"/>
            </a:pPr>
            <a:r>
              <a:rPr lang="en-US" sz="2400" dirty="0" smtClean="0"/>
              <a:t>Monitoring  WPL learning process in the companies;</a:t>
            </a:r>
          </a:p>
          <a:p>
            <a:pPr algn="just">
              <a:buFont typeface="Wingdings" pitchFamily="2" charset="2"/>
              <a:buChar char="ü"/>
            </a:pPr>
            <a:r>
              <a:rPr lang="en-US" sz="2400" dirty="0" smtClean="0"/>
              <a:t>Facilitate  the implementation  of the Recognition of Prior Learning;</a:t>
            </a:r>
          </a:p>
          <a:p>
            <a:pPr algn="just">
              <a:buFont typeface="Wingdings" pitchFamily="2" charset="2"/>
              <a:buChar char="ü"/>
            </a:pPr>
            <a:r>
              <a:rPr lang="en-US" sz="2400" dirty="0" smtClean="0"/>
              <a:t>Support in the selection of companies/employers with relevant infrastructure, equipment, and   minimum health and safety standards  to host students/interns;</a:t>
            </a:r>
          </a:p>
          <a:p>
            <a:pPr algn="just">
              <a:buFont typeface="Wingdings" pitchFamily="2" charset="2"/>
              <a:buChar char="ü"/>
            </a:pPr>
            <a:r>
              <a:rPr lang="en-US" sz="2400" dirty="0" smtClean="0"/>
              <a:t>Participate in the meetings/workshops/trainings related to WPL and ensure   recommendations  relevant to private sector are well implemented;</a:t>
            </a:r>
          </a:p>
          <a:p>
            <a:pPr algn="just">
              <a:buFont typeface="Wingdings" pitchFamily="2" charset="2"/>
              <a:buChar char="ü"/>
            </a:pPr>
            <a:r>
              <a:rPr lang="en-US" sz="2400" dirty="0" smtClean="0"/>
              <a:t>Provide </a:t>
            </a:r>
            <a:r>
              <a:rPr lang="en-US" sz="2400" dirty="0" err="1" smtClean="0"/>
              <a:t>semestrial</a:t>
            </a:r>
            <a:r>
              <a:rPr lang="en-US" sz="2400" dirty="0" smtClean="0"/>
              <a:t> and annual reports on placements supported by Industry Association to MIFOTRA and copy to MINEDUC;</a:t>
            </a:r>
          </a:p>
          <a:p>
            <a:pPr algn="just">
              <a:buFont typeface="Wingdings" pitchFamily="2" charset="2"/>
              <a:buChar char="ü"/>
            </a:pPr>
            <a:r>
              <a:rPr lang="en-US" sz="2400" dirty="0" smtClean="0"/>
              <a:t>Ensure compliance of guidelines on the implementation of Workplace Learning Policy Rwanda.</a:t>
            </a:r>
          </a:p>
          <a:p>
            <a:pPr lvl="0" fontAlgn="base">
              <a:buFont typeface="Wingdings" pitchFamily="2" charset="2"/>
              <a:buChar char="ü"/>
            </a:pPr>
            <a:endParaRPr lang="en-US" dirty="0"/>
          </a:p>
        </p:txBody>
      </p:sp>
    </p:spTree>
  </p:cSld>
  <p:clrMapOvr>
    <a:masterClrMapping/>
  </p:clrMapOvr>
  <p:transition spd="slow">
    <p:cover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269" y="285403"/>
            <a:ext cx="10507287" cy="923330"/>
          </a:xfrm>
          <a:prstGeom prst="rect">
            <a:avLst/>
          </a:prstGeom>
          <a:noFill/>
        </p:spPr>
        <p:txBody>
          <a:bodyPr wrap="square" rtlCol="0">
            <a:spAutoFit/>
          </a:bodyPr>
          <a:lstStyle/>
          <a:p>
            <a:r>
              <a:rPr lang="en-US" b="1" dirty="0" smtClean="0"/>
              <a:t>RESPONSIBILITIES OF HIGHER LEARNING INSTITUTION WORKPLACE LEARNING POLICY   FOCAL PERSON </a:t>
            </a:r>
            <a:endParaRPr lang="en-US" dirty="0" smtClean="0"/>
          </a:p>
          <a:p>
            <a:endParaRPr lang="en-US" dirty="0" smtClean="0"/>
          </a:p>
          <a:p>
            <a:endParaRPr lang="en-US" dirty="0"/>
          </a:p>
        </p:txBody>
      </p:sp>
      <p:sp>
        <p:nvSpPr>
          <p:cNvPr id="3" name="TextBox 2"/>
          <p:cNvSpPr txBox="1"/>
          <p:nvPr/>
        </p:nvSpPr>
        <p:spPr>
          <a:xfrm>
            <a:off x="357446" y="698269"/>
            <a:ext cx="11596256" cy="5924699"/>
          </a:xfrm>
          <a:prstGeom prst="rect">
            <a:avLst/>
          </a:prstGeom>
          <a:noFill/>
        </p:spPr>
        <p:txBody>
          <a:bodyPr wrap="square" rtlCol="0">
            <a:spAutoFit/>
          </a:bodyPr>
          <a:lstStyle/>
          <a:p>
            <a:pPr lvl="0" algn="just">
              <a:buFont typeface="Wingdings" pitchFamily="2" charset="2"/>
              <a:buChar char="ü"/>
            </a:pPr>
            <a:r>
              <a:rPr lang="en-US" sz="1900" dirty="0" smtClean="0"/>
              <a:t>Initiate the partnerships between Higher Learning Institution and companies/employers; </a:t>
            </a:r>
          </a:p>
          <a:p>
            <a:pPr lvl="0" algn="just">
              <a:buFont typeface="Wingdings" pitchFamily="2" charset="2"/>
              <a:buChar char="ü"/>
            </a:pPr>
            <a:r>
              <a:rPr lang="en-US" sz="1900" dirty="0" smtClean="0"/>
              <a:t>Promote  institutionalization  of  the dual training and industrial attachment in Higher Learning Institution;</a:t>
            </a:r>
          </a:p>
          <a:p>
            <a:pPr lvl="0" algn="just">
              <a:buFont typeface="Wingdings" pitchFamily="2" charset="2"/>
              <a:buChar char="ü"/>
            </a:pPr>
            <a:r>
              <a:rPr lang="en-US" sz="1900" dirty="0" smtClean="0"/>
              <a:t>Develop the industrial attachment  and dual training plans at the beginning of  each academic year;</a:t>
            </a:r>
          </a:p>
          <a:p>
            <a:pPr lvl="0" algn="just">
              <a:buFont typeface="Wingdings" pitchFamily="2" charset="2"/>
              <a:buChar char="ü"/>
            </a:pPr>
            <a:r>
              <a:rPr lang="en-US" sz="1900" dirty="0" smtClean="0"/>
              <a:t>Promote capacity development for company instructors and Higher Learning Institution lecturers/teachers;</a:t>
            </a:r>
          </a:p>
          <a:p>
            <a:pPr lvl="0" algn="just">
              <a:buFont typeface="Wingdings" pitchFamily="2" charset="2"/>
              <a:buChar char="ü"/>
            </a:pPr>
            <a:r>
              <a:rPr lang="en-US" sz="1900" dirty="0" smtClean="0"/>
              <a:t>Ensure necessary training materials/kits and tools for learning are provided to student/ learners during the placement period;</a:t>
            </a:r>
          </a:p>
          <a:p>
            <a:pPr lvl="0" algn="just">
              <a:buFont typeface="Wingdings" pitchFamily="2" charset="2"/>
              <a:buChar char="ü"/>
            </a:pPr>
            <a:r>
              <a:rPr lang="en-US" sz="1900" dirty="0" smtClean="0"/>
              <a:t>Ensure appropriate WPL  safety and health guidelines are in place and respected;</a:t>
            </a:r>
          </a:p>
          <a:p>
            <a:pPr lvl="0" algn="just">
              <a:buFont typeface="Wingdings" pitchFamily="2" charset="2"/>
              <a:buChar char="ü"/>
            </a:pPr>
            <a:r>
              <a:rPr lang="en-US" sz="1900" dirty="0" smtClean="0"/>
              <a:t>Coordinate monitoring of the students/learners during placement to ensure the quality of WPL ;</a:t>
            </a:r>
          </a:p>
          <a:p>
            <a:pPr lvl="0" algn="just">
              <a:buFont typeface="Wingdings" pitchFamily="2" charset="2"/>
              <a:buChar char="ü"/>
            </a:pPr>
            <a:r>
              <a:rPr lang="en-US" sz="1900" dirty="0" smtClean="0"/>
              <a:t>Gather and assess the logbooks worked on by trainees/students and company/employer supervisor during workplace learning; </a:t>
            </a:r>
          </a:p>
          <a:p>
            <a:pPr lvl="0" algn="just">
              <a:buFont typeface="Wingdings" pitchFamily="2" charset="2"/>
              <a:buChar char="ü"/>
            </a:pPr>
            <a:r>
              <a:rPr lang="en-US" sz="1900" dirty="0" smtClean="0"/>
              <a:t>Establish a database on companies/employers offering placements to students in relevant areas of study;</a:t>
            </a:r>
          </a:p>
          <a:p>
            <a:pPr lvl="0" algn="just">
              <a:buFont typeface="Wingdings" pitchFamily="2" charset="2"/>
              <a:buChar char="ü"/>
            </a:pPr>
            <a:r>
              <a:rPr lang="en-US" sz="1900" dirty="0" smtClean="0"/>
              <a:t> Advise on curriculum review in accordance with feedback from the industry;</a:t>
            </a:r>
          </a:p>
          <a:p>
            <a:pPr lvl="0" algn="just" fontAlgn="auto">
              <a:buFont typeface="Wingdings" pitchFamily="2" charset="2"/>
              <a:buChar char="ü"/>
            </a:pPr>
            <a:r>
              <a:rPr lang="en-US" sz="1900" dirty="0" smtClean="0"/>
              <a:t>Provide quarterly progress reports on dual training, and </a:t>
            </a:r>
            <a:r>
              <a:rPr lang="en-US" sz="1900" dirty="0" err="1" smtClean="0"/>
              <a:t>semestrial</a:t>
            </a:r>
            <a:r>
              <a:rPr lang="en-US" sz="1900" dirty="0" smtClean="0"/>
              <a:t> progress reports on industrial attachment program to Higher Education Council (HEC) and with copy to MIFOTRA. The reports should be signed and transmitted by the Higher Learning Institution authorities and are supposed to highlight key achievements, lessons learnt, challenges and proposed solutions to improve WPL learning in Rwanda;</a:t>
            </a:r>
          </a:p>
          <a:p>
            <a:pPr lvl="0" algn="just" fontAlgn="auto">
              <a:buFont typeface="Wingdings" pitchFamily="2" charset="2"/>
              <a:buChar char="ü"/>
            </a:pPr>
            <a:r>
              <a:rPr lang="en-US" sz="1900" dirty="0" smtClean="0"/>
              <a:t>Participate in the meetings/workshops/trainings related to WPL and ensure  the proposed recommendations are well implemented by Higher Learning Institution;</a:t>
            </a:r>
          </a:p>
          <a:p>
            <a:pPr lvl="0" algn="just">
              <a:buFont typeface="Wingdings" pitchFamily="2" charset="2"/>
              <a:buChar char="ü"/>
            </a:pPr>
            <a:r>
              <a:rPr lang="en-US" sz="1900" dirty="0" smtClean="0"/>
              <a:t>Ensure compliance of guidelines on the implementation of Workplace Learning policy in Rwanda.</a:t>
            </a:r>
          </a:p>
          <a:p>
            <a:pPr lvl="0" fontAlgn="base">
              <a:buFont typeface="Wingdings" pitchFamily="2" charset="2"/>
              <a:buChar char="ü"/>
            </a:pPr>
            <a:endParaRPr lang="en-US" dirty="0" smtClean="0"/>
          </a:p>
        </p:txBody>
      </p:sp>
    </p:spTree>
  </p:cSld>
  <p:clrMapOvr>
    <a:masterClrMapping/>
  </p:clrMapOvr>
  <p:transition spd="slow">
    <p:cover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269" y="285403"/>
            <a:ext cx="11006051" cy="923330"/>
          </a:xfrm>
          <a:prstGeom prst="rect">
            <a:avLst/>
          </a:prstGeom>
          <a:noFill/>
        </p:spPr>
        <p:txBody>
          <a:bodyPr wrap="square" rtlCol="0">
            <a:spAutoFit/>
          </a:bodyPr>
          <a:lstStyle/>
          <a:p>
            <a:r>
              <a:rPr lang="en-US" b="1" dirty="0" smtClean="0"/>
              <a:t>RESPONSIBILITIES OF DISTRICT WORKPLACE LEARNING POLICY TECHNICAL TEAM</a:t>
            </a:r>
            <a:endParaRPr lang="en-US" dirty="0" smtClean="0"/>
          </a:p>
          <a:p>
            <a:endParaRPr lang="en-US" dirty="0" smtClean="0"/>
          </a:p>
          <a:p>
            <a:endParaRPr lang="en-US" dirty="0"/>
          </a:p>
        </p:txBody>
      </p:sp>
      <p:sp>
        <p:nvSpPr>
          <p:cNvPr id="3" name="TextBox 2"/>
          <p:cNvSpPr txBox="1"/>
          <p:nvPr/>
        </p:nvSpPr>
        <p:spPr>
          <a:xfrm>
            <a:off x="357446" y="698269"/>
            <a:ext cx="11596256" cy="6186309"/>
          </a:xfrm>
          <a:prstGeom prst="rect">
            <a:avLst/>
          </a:prstGeom>
          <a:noFill/>
        </p:spPr>
        <p:txBody>
          <a:bodyPr wrap="square" rtlCol="0">
            <a:spAutoFit/>
          </a:bodyPr>
          <a:lstStyle/>
          <a:p>
            <a:pPr lvl="0" algn="just" fontAlgn="base">
              <a:buFont typeface="Wingdings" pitchFamily="2" charset="2"/>
              <a:buChar char="ü"/>
            </a:pPr>
            <a:r>
              <a:rPr lang="en-US" dirty="0" smtClean="0"/>
              <a:t>Coordinate multi-stakeholders planning  and budgeting processes of WPL priorities at  District level and ensure the related targets are captured in the annual District </a:t>
            </a:r>
            <a:r>
              <a:rPr lang="en-US" dirty="0" err="1" smtClean="0"/>
              <a:t>Imihigo</a:t>
            </a:r>
            <a:r>
              <a:rPr lang="en-US" dirty="0" smtClean="0"/>
              <a:t>/Performance contract ;</a:t>
            </a:r>
          </a:p>
          <a:p>
            <a:pPr lvl="0" algn="just" fontAlgn="base">
              <a:buFont typeface="Wingdings" pitchFamily="2" charset="2"/>
              <a:buChar char="ü"/>
            </a:pPr>
            <a:r>
              <a:rPr lang="en-US" dirty="0" smtClean="0"/>
              <a:t>Mainstream  WPL  in public and private projects to  increase employment of the Rwandan workforce; </a:t>
            </a:r>
          </a:p>
          <a:p>
            <a:pPr lvl="0" algn="just" fontAlgn="base">
              <a:buFont typeface="Wingdings" pitchFamily="2" charset="2"/>
              <a:buChar char="ü"/>
            </a:pPr>
            <a:r>
              <a:rPr lang="en-US" dirty="0" smtClean="0"/>
              <a:t>Mobilize youth, women and PWDs  to seize the employable skills development opportunities under different WPL  initiatives being implemented in the District;</a:t>
            </a:r>
          </a:p>
          <a:p>
            <a:pPr lvl="0" algn="just" fontAlgn="base">
              <a:buFont typeface="Wingdings" pitchFamily="2" charset="2"/>
              <a:buChar char="ü"/>
            </a:pPr>
            <a:r>
              <a:rPr lang="en-US" dirty="0" smtClean="0"/>
              <a:t>Enhance strategic partnership with private sector companies in the implementation of WPL (Dual Training, Rapid Response Training, Industry Based Training and Internship  Program and Industrial attachment Program to close the gaps between  skills supply and demand;</a:t>
            </a:r>
          </a:p>
          <a:p>
            <a:pPr lvl="0" algn="just" fontAlgn="base">
              <a:buFont typeface="Wingdings" pitchFamily="2" charset="2"/>
              <a:buChar char="ü"/>
            </a:pPr>
            <a:r>
              <a:rPr lang="en-US" dirty="0" smtClean="0"/>
              <a:t>Monitor WPL  interventions across involved companies, TVET schools  and Higher Learning Institutions to ensure the quality of the learning  delivery; </a:t>
            </a:r>
          </a:p>
          <a:p>
            <a:pPr lvl="0" algn="just" fontAlgn="base">
              <a:buFont typeface="Wingdings" pitchFamily="2" charset="2"/>
              <a:buChar char="ü"/>
            </a:pPr>
            <a:r>
              <a:rPr lang="en-US" dirty="0" smtClean="0"/>
              <a:t>Organize quarterly  and annual review meetings at District level in a bit  to assess the progress of activities and devise the adequate  strategies to boost WPL;</a:t>
            </a:r>
          </a:p>
          <a:p>
            <a:pPr lvl="0" algn="just" fontAlgn="base">
              <a:buFont typeface="Wingdings" pitchFamily="2" charset="2"/>
              <a:buChar char="ü"/>
            </a:pPr>
            <a:r>
              <a:rPr lang="en-US" dirty="0" smtClean="0"/>
              <a:t>Prepare and submit quarterly and annual reports to the Ministry of Public Service and Labour on the progress of WPL   interventions;</a:t>
            </a:r>
          </a:p>
          <a:p>
            <a:pPr lvl="0" algn="just" fontAlgn="base">
              <a:buFont typeface="Wingdings" pitchFamily="2" charset="2"/>
              <a:buChar char="ü"/>
            </a:pPr>
            <a:r>
              <a:rPr lang="en-US" dirty="0" smtClean="0"/>
              <a:t>Coordinate with  the staff in charge  of education and employment promotion at sector level in the follow up of  WPL  activities;</a:t>
            </a:r>
          </a:p>
          <a:p>
            <a:pPr lvl="0" algn="just" fontAlgn="base">
              <a:buFont typeface="Wingdings" pitchFamily="2" charset="2"/>
              <a:buChar char="ü"/>
            </a:pPr>
            <a:r>
              <a:rPr lang="en-US" dirty="0" smtClean="0"/>
              <a:t>Link  the WPL  graduates with other existing opportunities related to employment services, entrepreneurship development, cooperative formation and management, and access to finance for employment promotion;  </a:t>
            </a:r>
          </a:p>
          <a:p>
            <a:pPr lvl="0" algn="just" fontAlgn="base">
              <a:buFont typeface="Wingdings" pitchFamily="2" charset="2"/>
              <a:buChar char="ü"/>
            </a:pPr>
            <a:r>
              <a:rPr lang="en-US" dirty="0" smtClean="0"/>
              <a:t>Collaborate with WPL  focal people in TVET schools, Higher Learning Institutions and  Chamber/Associations to produce  joint positive impact of WPL  interventions;</a:t>
            </a:r>
          </a:p>
          <a:p>
            <a:pPr lvl="0" algn="just" fontAlgn="base">
              <a:buFont typeface="Wingdings" pitchFamily="2" charset="2"/>
              <a:buChar char="ü"/>
            </a:pPr>
            <a:r>
              <a:rPr lang="en-US" dirty="0" smtClean="0"/>
              <a:t>Ensure compliance of guidelines on the implementation of Workplace Learning Policy in Rwanda.</a:t>
            </a:r>
          </a:p>
          <a:p>
            <a:pPr lvl="0" algn="just" fontAlgn="base">
              <a:buFont typeface="Wingdings" pitchFamily="2" charset="2"/>
              <a:buChar char="ü"/>
            </a:pPr>
            <a:endParaRPr lang="en-US" dirty="0" smtClean="0"/>
          </a:p>
        </p:txBody>
      </p:sp>
    </p:spTree>
  </p:cSld>
  <p:clrMapOvr>
    <a:masterClrMapping/>
  </p:clrMapOvr>
  <p:transition spd="slow">
    <p:cover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p14="http://schemas.microsoft.com/office/powerpoint/2010/main" val="3846622836"/>
              </p:ext>
            </p:extLst>
          </p:nvPr>
        </p:nvGraphicFramePr>
        <p:xfrm>
          <a:off x="0" y="5467928"/>
          <a:ext cx="12192000" cy="1390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11"/>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3313834" y="1177232"/>
            <a:ext cx="4230370" cy="4023360"/>
          </a:xfrm>
          <a:prstGeom prst="rect">
            <a:avLst/>
          </a:prstGeom>
        </p:spPr>
      </p:pic>
      <p:sp>
        <p:nvSpPr>
          <p:cNvPr id="5" name="Rectangle 4"/>
          <p:cNvSpPr/>
          <p:nvPr/>
        </p:nvSpPr>
        <p:spPr>
          <a:xfrm>
            <a:off x="-15875" y="0"/>
            <a:ext cx="273050" cy="3352800"/>
          </a:xfrm>
          <a:prstGeom prst="rect">
            <a:avLst/>
          </a:prstGeom>
          <a:solidFill>
            <a:srgbClr val="0070C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6" name="Rectangle 5"/>
          <p:cNvSpPr/>
          <p:nvPr/>
        </p:nvSpPr>
        <p:spPr>
          <a:xfrm>
            <a:off x="-19051" y="3352800"/>
            <a:ext cx="276226" cy="1878013"/>
          </a:xfrm>
          <a:prstGeom prst="rect">
            <a:avLst/>
          </a:prstGeom>
          <a:solidFill>
            <a:srgbClr val="FFFF0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
        <p:nvSpPr>
          <p:cNvPr id="7" name="Rectangle 6"/>
          <p:cNvSpPr/>
          <p:nvPr/>
        </p:nvSpPr>
        <p:spPr>
          <a:xfrm>
            <a:off x="0" y="5230813"/>
            <a:ext cx="257175" cy="1627187"/>
          </a:xfrm>
          <a:prstGeom prst="rect">
            <a:avLst/>
          </a:prstGeom>
          <a:solidFill>
            <a:srgbClr val="00B050"/>
          </a:solidFill>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en-US" dirty="0"/>
          </a:p>
        </p:txBody>
      </p:sp>
    </p:spTree>
    <p:extLst>
      <p:ext uri="{BB962C8B-B14F-4D97-AF65-F5344CB8AC3E}">
        <p14:creationId xmlns="" xmlns:p14="http://schemas.microsoft.com/office/powerpoint/2010/main" val="1469438689"/>
      </p:ext>
    </p:extLst>
  </p:cSld>
  <p:clrMapOvr>
    <a:masterClrMapping/>
  </p:clrMapOvr>
  <p:transition spd="slow">
    <p:cover dir="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32855</TotalTime>
  <Words>2536</Words>
  <Application>Microsoft Office PowerPoint</Application>
  <PresentationFormat>Custom</PresentationFormat>
  <Paragraphs>278</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        RATIONALE</vt:lpstr>
      <vt:lpstr>ISSUES</vt:lpstr>
      <vt:lpstr>GENERAL  GUIDELINES  ON  WPL  FORMS</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uwe136055</cp:lastModifiedBy>
  <cp:revision>745</cp:revision>
  <dcterms:created xsi:type="dcterms:W3CDTF">2020-12-23T07:56:07Z</dcterms:created>
  <dcterms:modified xsi:type="dcterms:W3CDTF">2022-04-18T07:02:40Z</dcterms:modified>
</cp:coreProperties>
</file>